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sldIdLst>
    <p:sldId id="256" r:id="rId2"/>
    <p:sldId id="257" r:id="rId3"/>
    <p:sldId id="260" r:id="rId4"/>
    <p:sldId id="261" r:id="rId5"/>
    <p:sldId id="263" r:id="rId6"/>
    <p:sldId id="264" r:id="rId7"/>
    <p:sldId id="265" r:id="rId8"/>
    <p:sldId id="266" r:id="rId9"/>
    <p:sldId id="268" r:id="rId10"/>
    <p:sldId id="270" r:id="rId11"/>
    <p:sldId id="314" r:id="rId12"/>
    <p:sldId id="315" r:id="rId13"/>
    <p:sldId id="275" r:id="rId14"/>
    <p:sldId id="328" r:id="rId15"/>
    <p:sldId id="329" r:id="rId16"/>
    <p:sldId id="330" r:id="rId17"/>
    <p:sldId id="281" r:id="rId18"/>
    <p:sldId id="331" r:id="rId19"/>
    <p:sldId id="333" r:id="rId20"/>
    <p:sldId id="334" r:id="rId21"/>
    <p:sldId id="332" r:id="rId22"/>
    <p:sldId id="286" r:id="rId23"/>
    <p:sldId id="287" r:id="rId24"/>
    <p:sldId id="288" r:id="rId25"/>
    <p:sldId id="323" r:id="rId26"/>
    <p:sldId id="324" r:id="rId27"/>
    <p:sldId id="325" r:id="rId28"/>
    <p:sldId id="319" r:id="rId29"/>
    <p:sldId id="298" r:id="rId30"/>
    <p:sldId id="299" r:id="rId31"/>
    <p:sldId id="301" r:id="rId32"/>
    <p:sldId id="302" r:id="rId33"/>
    <p:sldId id="304" r:id="rId34"/>
    <p:sldId id="326" r:id="rId35"/>
    <p:sldId id="327" r:id="rId36"/>
    <p:sldId id="320" r:id="rId37"/>
    <p:sldId id="321" r:id="rId38"/>
    <p:sldId id="313"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65F546-7A7A-CB43-9DE0-E59F6A0C322E}" v="411" dt="2023-09-06T03:43:36.574"/>
    <p1510:client id="{37F360D9-5CDF-4715-814C-C1E4C28DE92E}" v="84" dt="2023-09-06T06:50:16.331"/>
    <p1510:client id="{48E7BA7F-3D8D-67C9-4D0D-64F00B63B4E6}" v="1" dt="2023-09-06T06:06:24.005"/>
    <p1510:client id="{65477E34-7191-D50F-854E-A6DF8E7F16EC}" v="1198" dt="2023-09-06T05:30:02.972"/>
    <p1510:client id="{71DC3915-6AC5-BB97-E51D-2A48C5E1293A}" v="93" dt="2023-09-06T04:47:06.704"/>
    <p1510:client id="{A954127E-226A-DD0D-66E4-8288A45AB4EC}" v="32" dt="2023-09-06T06:14:29.735"/>
    <p1510:client id="{B0573840-CF03-F9AC-AEA8-3CAEBC614CF0}" v="30" dt="2023-09-05T19:12:34.044"/>
    <p1510:client id="{DEE47AE2-62E8-454C-8082-91D58E0F2309}" v="331" dt="2023-09-05T20:05:22.342"/>
    <p1510:client id="{F6726858-5270-8D21-357E-ACDB5E013BF8}" v="8" dt="2023-09-06T01:51:28.579"/>
  </p1510:revLst>
</p1510:revInfo>
</file>

<file path=ppt/tableStyles.xml><?xml version="1.0" encoding="utf-8"?>
<a:tblStyleLst xmlns:a="http://schemas.openxmlformats.org/drawingml/2006/main" def="{90651C3A-4460-11DB-9652-00E08161165F}">
  <a:tblStyle styleId="{A3EE7A06-7AF2-46C7-9DDE-D46CE76AFE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35EBE2E-A2B2-437C-9D3C-6B0578559AE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767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e04ab68f09_0_18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e04ab68f09_0_18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e04ab68f0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e04ab68f0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897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04ab68f09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04ab68f09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470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e04ab68f09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e04ab68f09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e04ab68f0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e04ab68f0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910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e04ab68f09_0_18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e04ab68f09_0_18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268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e04ab68f09_0_18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e04ab68f09_0_18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251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e04ab68f09_0_18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e04ab68f09_0_18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824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e04ab68f09_0_18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e04ab68f09_0_18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596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e04ab68f09_0_18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e04ab68f09_0_18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299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e04ab68f0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e04ab68f0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e04ab68f0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e04ab68f0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60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e04ab68f09_0_18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e04ab68f09_0_18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02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e04ab68f09_0_18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e04ab68f09_0_18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417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04ab68f09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04ab68f09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322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e04ab68f09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e04ab68f09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413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e04ab68f09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e04ab68f09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787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d599920c2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d599920c2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e04ab68f09_0_18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e04ab68f09_0_18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95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e04ab68f0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e04ab68f0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263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e04ab68f09_0_18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e04ab68f09_0_18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540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04ab68f09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04ab68f09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141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e04ab68f09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e04ab68f09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441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e04ab68f0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e04ab68f0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681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flipH="1">
            <a:off x="-1899460" y="-4095614"/>
            <a:ext cx="6942408" cy="6942479"/>
          </a:xfrm>
          <a:custGeom>
            <a:avLst/>
            <a:gdLst/>
            <a:ahLst/>
            <a:cxnLst/>
            <a:rect l="l" t="t" r="r" b="b"/>
            <a:pathLst>
              <a:path w="193922" h="193924" extrusionOk="0">
                <a:moveTo>
                  <a:pt x="178905" y="124168"/>
                </a:moveTo>
                <a:lnTo>
                  <a:pt x="124167" y="178885"/>
                </a:lnTo>
                <a:cubicBezTo>
                  <a:pt x="109150" y="193923"/>
                  <a:pt x="84793" y="193923"/>
                  <a:pt x="69755" y="178885"/>
                </a:cubicBezTo>
                <a:lnTo>
                  <a:pt x="15038" y="124168"/>
                </a:lnTo>
                <a:cubicBezTo>
                  <a:pt x="0" y="109130"/>
                  <a:pt x="0" y="84773"/>
                  <a:pt x="15038" y="69735"/>
                </a:cubicBezTo>
                <a:lnTo>
                  <a:pt x="69755" y="15018"/>
                </a:lnTo>
                <a:cubicBezTo>
                  <a:pt x="84793" y="1"/>
                  <a:pt x="109150" y="1"/>
                  <a:pt x="124167" y="15018"/>
                </a:cubicBezTo>
                <a:lnTo>
                  <a:pt x="178905" y="69756"/>
                </a:lnTo>
                <a:cubicBezTo>
                  <a:pt x="193922" y="84773"/>
                  <a:pt x="193922" y="109130"/>
                  <a:pt x="178905" y="124168"/>
                </a:cubicBezTo>
                <a:close/>
              </a:path>
            </a:pathLst>
          </a:custGeom>
          <a:gradFill>
            <a:gsLst>
              <a:gs pos="0">
                <a:schemeClr val="accen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flipH="1">
            <a:off x="7504671" y="3614541"/>
            <a:ext cx="2094407" cy="209440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flipH="1">
            <a:off x="3406586" y="-1846941"/>
            <a:ext cx="2768987" cy="2768987"/>
            <a:chOff x="9358358" y="5181009"/>
            <a:chExt cx="2768987" cy="2768987"/>
          </a:xfrm>
        </p:grpSpPr>
        <p:sp>
          <p:nvSpPr>
            <p:cNvPr id="26" name="Google Shape;26;p3"/>
            <p:cNvSpPr/>
            <p:nvPr/>
          </p:nvSpPr>
          <p:spPr>
            <a:xfrm>
              <a:off x="9358358" y="5181009"/>
              <a:ext cx="2768987" cy="2768987"/>
            </a:xfrm>
            <a:custGeom>
              <a:avLst/>
              <a:gdLst/>
              <a:ahLst/>
              <a:cxnLst/>
              <a:rect l="l" t="t" r="r" b="b"/>
              <a:pathLst>
                <a:path w="77346" h="77346" extrusionOk="0">
                  <a:moveTo>
                    <a:pt x="72340" y="47738"/>
                  </a:moveTo>
                  <a:lnTo>
                    <a:pt x="47738" y="72360"/>
                  </a:lnTo>
                  <a:cubicBezTo>
                    <a:pt x="42732" y="77346"/>
                    <a:pt x="34613" y="77346"/>
                    <a:pt x="29608" y="72360"/>
                  </a:cubicBezTo>
                  <a:lnTo>
                    <a:pt x="5006" y="47738"/>
                  </a:lnTo>
                  <a:cubicBezTo>
                    <a:pt x="0" y="42733"/>
                    <a:pt x="0" y="34614"/>
                    <a:pt x="5006" y="29628"/>
                  </a:cubicBezTo>
                  <a:lnTo>
                    <a:pt x="29608" y="5006"/>
                  </a:lnTo>
                  <a:cubicBezTo>
                    <a:pt x="34613" y="1"/>
                    <a:pt x="42732" y="1"/>
                    <a:pt x="47738" y="5006"/>
                  </a:cubicBezTo>
                  <a:lnTo>
                    <a:pt x="72340" y="29628"/>
                  </a:lnTo>
                  <a:cubicBezTo>
                    <a:pt x="77345" y="34634"/>
                    <a:pt x="77345" y="42733"/>
                    <a:pt x="72340" y="47738"/>
                  </a:cubicBezTo>
                  <a:close/>
                </a:path>
              </a:pathLst>
            </a:custGeom>
            <a:gradFill>
              <a:gsLst>
                <a:gs pos="0">
                  <a:schemeClr val="lt2"/>
                </a:gs>
                <a:gs pos="100000">
                  <a:schemeClr val="accent1"/>
                </a:gs>
              </a:gsLst>
              <a:lin ang="10800025" scaled="0"/>
            </a:gradFill>
            <a:ln>
              <a:noFill/>
            </a:ln>
            <a:effectLst>
              <a:outerShdw blurRad="157163" dist="47625" dir="4980000" algn="bl" rotWithShape="0">
                <a:schemeClr val="accent1">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0035837" y="5858488"/>
              <a:ext cx="1414028" cy="1414744"/>
            </a:xfrm>
            <a:custGeom>
              <a:avLst/>
              <a:gdLst/>
              <a:ahLst/>
              <a:cxnLst/>
              <a:rect l="l" t="t" r="r" b="b"/>
              <a:pathLst>
                <a:path w="39498" h="39518" extrusionOk="0">
                  <a:moveTo>
                    <a:pt x="36933" y="24399"/>
                  </a:moveTo>
                  <a:lnTo>
                    <a:pt x="24378" y="36954"/>
                  </a:lnTo>
                  <a:cubicBezTo>
                    <a:pt x="21814" y="39518"/>
                    <a:pt x="17663" y="39518"/>
                    <a:pt x="15120" y="36954"/>
                  </a:cubicBezTo>
                  <a:lnTo>
                    <a:pt x="2544" y="24399"/>
                  </a:lnTo>
                  <a:cubicBezTo>
                    <a:pt x="1" y="21835"/>
                    <a:pt x="1" y="17684"/>
                    <a:pt x="2544" y="15140"/>
                  </a:cubicBezTo>
                  <a:lnTo>
                    <a:pt x="15120" y="2565"/>
                  </a:lnTo>
                  <a:cubicBezTo>
                    <a:pt x="17663" y="1"/>
                    <a:pt x="21814" y="1"/>
                    <a:pt x="24378" y="2565"/>
                  </a:cubicBezTo>
                  <a:lnTo>
                    <a:pt x="36933" y="15140"/>
                  </a:lnTo>
                  <a:cubicBezTo>
                    <a:pt x="39497" y="17684"/>
                    <a:pt x="39497" y="21835"/>
                    <a:pt x="36933" y="24399"/>
                  </a:cubicBezTo>
                  <a:close/>
                </a:path>
              </a:pathLst>
            </a:custGeom>
            <a:gradFill>
              <a:gsLst>
                <a:gs pos="0">
                  <a:schemeClr val="lt2"/>
                </a:gs>
                <a:gs pos="100000">
                  <a:schemeClr val="accent1"/>
                </a:gs>
              </a:gsLst>
              <a:lin ang="10800025" scaled="0"/>
            </a:gradFill>
            <a:ln>
              <a:noFill/>
            </a:ln>
            <a:effectLst>
              <a:outerShdw blurRad="257175" dist="114300" dir="498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p:nvPr/>
        </p:nvSpPr>
        <p:spPr>
          <a:xfrm flipH="1">
            <a:off x="360930" y="4102742"/>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flipH="1">
            <a:off x="2653928" y="4300881"/>
            <a:ext cx="1326605" cy="1326605"/>
          </a:xfrm>
          <a:custGeom>
            <a:avLst/>
            <a:gdLst/>
            <a:ahLst/>
            <a:cxnLst/>
            <a:rect l="l" t="t" r="r" b="b"/>
            <a:pathLst>
              <a:path w="37056" h="37056" extrusionOk="0">
                <a:moveTo>
                  <a:pt x="34654" y="22852"/>
                </a:moveTo>
                <a:lnTo>
                  <a:pt x="22873" y="34654"/>
                </a:lnTo>
                <a:cubicBezTo>
                  <a:pt x="20472" y="37056"/>
                  <a:pt x="16585" y="37056"/>
                  <a:pt x="14184" y="34654"/>
                </a:cubicBezTo>
                <a:lnTo>
                  <a:pt x="2402" y="22852"/>
                </a:lnTo>
                <a:cubicBezTo>
                  <a:pt x="1" y="20471"/>
                  <a:pt x="1" y="16585"/>
                  <a:pt x="2402" y="14184"/>
                </a:cubicBezTo>
                <a:lnTo>
                  <a:pt x="14184" y="2402"/>
                </a:lnTo>
                <a:cubicBezTo>
                  <a:pt x="16585" y="1"/>
                  <a:pt x="20472" y="1"/>
                  <a:pt x="22873" y="2402"/>
                </a:cubicBezTo>
                <a:lnTo>
                  <a:pt x="34654" y="14184"/>
                </a:lnTo>
                <a:cubicBezTo>
                  <a:pt x="37056" y="16585"/>
                  <a:pt x="37056" y="20471"/>
                  <a:pt x="34654" y="2285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title"/>
          </p:nvPr>
        </p:nvSpPr>
        <p:spPr>
          <a:xfrm>
            <a:off x="4732975" y="2362200"/>
            <a:ext cx="3658200" cy="1781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4732975" y="1321975"/>
            <a:ext cx="36582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 name="Google Shape;32;p3"/>
          <p:cNvSpPr>
            <a:spLocks noGrp="1"/>
          </p:cNvSpPr>
          <p:nvPr>
            <p:ph type="pic" idx="3"/>
          </p:nvPr>
        </p:nvSpPr>
        <p:spPr>
          <a:xfrm>
            <a:off x="483625" y="562950"/>
            <a:ext cx="4012200" cy="4017600"/>
          </a:xfrm>
          <a:prstGeom prst="diamond">
            <a:avLst/>
          </a:prstGeom>
          <a:noFill/>
          <a:ln w="114300" cap="rnd" cmpd="sng">
            <a:solidFill>
              <a:schemeClr val="lt2"/>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181"/>
        <p:cNvGrpSpPr/>
        <p:nvPr/>
      </p:nvGrpSpPr>
      <p:grpSpPr>
        <a:xfrm>
          <a:off x="0" y="0"/>
          <a:ext cx="0" cy="0"/>
          <a:chOff x="0" y="0"/>
          <a:chExt cx="0" cy="0"/>
        </a:xfrm>
      </p:grpSpPr>
      <p:sp>
        <p:nvSpPr>
          <p:cNvPr id="182" name="Google Shape;182;p17"/>
          <p:cNvSpPr/>
          <p:nvPr/>
        </p:nvSpPr>
        <p:spPr>
          <a:xfrm>
            <a:off x="3282120" y="3257910"/>
            <a:ext cx="6942408" cy="6942479"/>
          </a:xfrm>
          <a:custGeom>
            <a:avLst/>
            <a:gdLst/>
            <a:ahLst/>
            <a:cxnLst/>
            <a:rect l="l" t="t" r="r" b="b"/>
            <a:pathLst>
              <a:path w="193922" h="193924" extrusionOk="0">
                <a:moveTo>
                  <a:pt x="178905" y="124168"/>
                </a:moveTo>
                <a:lnTo>
                  <a:pt x="124167" y="178885"/>
                </a:lnTo>
                <a:cubicBezTo>
                  <a:pt x="109150" y="193923"/>
                  <a:pt x="84793" y="193923"/>
                  <a:pt x="69755" y="178885"/>
                </a:cubicBezTo>
                <a:lnTo>
                  <a:pt x="15038" y="124168"/>
                </a:lnTo>
                <a:cubicBezTo>
                  <a:pt x="0" y="109130"/>
                  <a:pt x="0" y="84773"/>
                  <a:pt x="15038" y="69735"/>
                </a:cubicBezTo>
                <a:lnTo>
                  <a:pt x="69755" y="15018"/>
                </a:lnTo>
                <a:cubicBezTo>
                  <a:pt x="84793" y="1"/>
                  <a:pt x="109150" y="1"/>
                  <a:pt x="124167" y="15018"/>
                </a:cubicBezTo>
                <a:lnTo>
                  <a:pt x="178905" y="69756"/>
                </a:lnTo>
                <a:cubicBezTo>
                  <a:pt x="193922" y="84773"/>
                  <a:pt x="193922" y="109130"/>
                  <a:pt x="178905" y="124168"/>
                </a:cubicBezTo>
                <a:close/>
              </a:path>
            </a:pathLst>
          </a:custGeom>
          <a:gradFill>
            <a:gsLst>
              <a:gs pos="0">
                <a:schemeClr val="accen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3956565" y="-932909"/>
            <a:ext cx="2094407" cy="209440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8003970" y="170360"/>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17"/>
          <p:cNvGrpSpPr/>
          <p:nvPr/>
        </p:nvGrpSpPr>
        <p:grpSpPr>
          <a:xfrm flipH="1">
            <a:off x="95254" y="3778080"/>
            <a:ext cx="2408871" cy="2259820"/>
            <a:chOff x="4799404" y="-3828908"/>
            <a:chExt cx="2408871" cy="2259820"/>
          </a:xfrm>
        </p:grpSpPr>
        <p:grpSp>
          <p:nvGrpSpPr>
            <p:cNvPr id="187" name="Google Shape;187;p17"/>
            <p:cNvGrpSpPr/>
            <p:nvPr/>
          </p:nvGrpSpPr>
          <p:grpSpPr>
            <a:xfrm>
              <a:off x="4799404" y="-3663452"/>
              <a:ext cx="2329791" cy="2094365"/>
              <a:chOff x="11125660" y="2009201"/>
              <a:chExt cx="1038093" cy="933234"/>
            </a:xfrm>
          </p:grpSpPr>
          <p:sp>
            <p:nvSpPr>
              <p:cNvPr id="188" name="Google Shape;188;p17"/>
              <p:cNvSpPr/>
              <p:nvPr/>
            </p:nvSpPr>
            <p:spPr>
              <a:xfrm>
                <a:off x="11125660"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11230554"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17"/>
            <p:cNvSpPr/>
            <p:nvPr/>
          </p:nvSpPr>
          <p:spPr>
            <a:xfrm>
              <a:off x="6826504" y="-3828908"/>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17"/>
          <p:cNvSpPr txBox="1">
            <a:spLocks noGrp="1"/>
          </p:cNvSpPr>
          <p:nvPr>
            <p:ph type="title"/>
          </p:nvPr>
        </p:nvSpPr>
        <p:spPr>
          <a:xfrm>
            <a:off x="4307025" y="1516650"/>
            <a:ext cx="2560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17"/>
          <p:cNvSpPr txBox="1">
            <a:spLocks noGrp="1"/>
          </p:cNvSpPr>
          <p:nvPr>
            <p:ph type="subTitle" idx="1"/>
          </p:nvPr>
        </p:nvSpPr>
        <p:spPr>
          <a:xfrm>
            <a:off x="4307025" y="2357450"/>
            <a:ext cx="2560500" cy="80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3_1_1">
    <p:spTree>
      <p:nvGrpSpPr>
        <p:cNvPr id="1" name="Shape 202"/>
        <p:cNvGrpSpPr/>
        <p:nvPr/>
      </p:nvGrpSpPr>
      <p:grpSpPr>
        <a:xfrm>
          <a:off x="0" y="0"/>
          <a:ext cx="0" cy="0"/>
          <a:chOff x="0" y="0"/>
          <a:chExt cx="0" cy="0"/>
        </a:xfrm>
      </p:grpSpPr>
      <p:sp>
        <p:nvSpPr>
          <p:cNvPr id="203" name="Google Shape;203;p19"/>
          <p:cNvSpPr/>
          <p:nvPr/>
        </p:nvSpPr>
        <p:spPr>
          <a:xfrm rot="10800000" flipH="1">
            <a:off x="8250258" y="649128"/>
            <a:ext cx="2094407" cy="209440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2299666" y="139492"/>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9"/>
          <p:cNvGrpSpPr/>
          <p:nvPr/>
        </p:nvGrpSpPr>
        <p:grpSpPr>
          <a:xfrm>
            <a:off x="7691405" y="-65630"/>
            <a:ext cx="1326605" cy="1327321"/>
            <a:chOff x="6523105" y="5803858"/>
            <a:chExt cx="1326605" cy="1327321"/>
          </a:xfrm>
        </p:grpSpPr>
        <p:sp>
          <p:nvSpPr>
            <p:cNvPr id="207" name="Google Shape;207;p19"/>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9"/>
          <p:cNvSpPr/>
          <p:nvPr/>
        </p:nvSpPr>
        <p:spPr>
          <a:xfrm>
            <a:off x="155366" y="1975205"/>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9"/>
          <p:cNvGrpSpPr/>
          <p:nvPr/>
        </p:nvGrpSpPr>
        <p:grpSpPr>
          <a:xfrm>
            <a:off x="6380529" y="3867155"/>
            <a:ext cx="2408871" cy="2259820"/>
            <a:chOff x="-1407021" y="76205"/>
            <a:chExt cx="2408871" cy="2259820"/>
          </a:xfrm>
        </p:grpSpPr>
        <p:grpSp>
          <p:nvGrpSpPr>
            <p:cNvPr id="211" name="Google Shape;211;p19"/>
            <p:cNvGrpSpPr/>
            <p:nvPr/>
          </p:nvGrpSpPr>
          <p:grpSpPr>
            <a:xfrm>
              <a:off x="-1407021" y="241660"/>
              <a:ext cx="2329791" cy="2094365"/>
              <a:chOff x="11125660" y="2009201"/>
              <a:chExt cx="1038093" cy="933234"/>
            </a:xfrm>
          </p:grpSpPr>
          <p:sp>
            <p:nvSpPr>
              <p:cNvPr id="212" name="Google Shape;212;p19"/>
              <p:cNvSpPr/>
              <p:nvPr/>
            </p:nvSpPr>
            <p:spPr>
              <a:xfrm>
                <a:off x="11125660"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11230554"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9"/>
            <p:cNvSpPr/>
            <p:nvPr/>
          </p:nvSpPr>
          <p:spPr>
            <a:xfrm>
              <a:off x="620079" y="76205"/>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9"/>
          <p:cNvSpPr txBox="1">
            <a:spLocks noGrp="1"/>
          </p:cNvSpPr>
          <p:nvPr>
            <p:ph type="body" idx="1"/>
          </p:nvPr>
        </p:nvSpPr>
        <p:spPr>
          <a:xfrm>
            <a:off x="714375" y="1304875"/>
            <a:ext cx="7708500" cy="32991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accent3"/>
              </a:buClr>
              <a:buSzPts val="18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19"/>
          <p:cNvSpPr txBox="1">
            <a:spLocks noGrp="1"/>
          </p:cNvSpPr>
          <p:nvPr>
            <p:ph type="title"/>
          </p:nvPr>
        </p:nvSpPr>
        <p:spPr>
          <a:xfrm>
            <a:off x="716613"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233"/>
        <p:cNvGrpSpPr/>
        <p:nvPr/>
      </p:nvGrpSpPr>
      <p:grpSpPr>
        <a:xfrm>
          <a:off x="0" y="0"/>
          <a:ext cx="0" cy="0"/>
          <a:chOff x="0" y="0"/>
          <a:chExt cx="0" cy="0"/>
        </a:xfrm>
      </p:grpSpPr>
      <p:sp>
        <p:nvSpPr>
          <p:cNvPr id="234" name="Google Shape;234;p21"/>
          <p:cNvSpPr/>
          <p:nvPr/>
        </p:nvSpPr>
        <p:spPr>
          <a:xfrm flipH="1">
            <a:off x="-102693" y="-1524000"/>
            <a:ext cx="2649016" cy="2649016"/>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flipH="1">
            <a:off x="208530" y="4413230"/>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1"/>
          <p:cNvGrpSpPr/>
          <p:nvPr/>
        </p:nvGrpSpPr>
        <p:grpSpPr>
          <a:xfrm>
            <a:off x="8156000" y="-1"/>
            <a:ext cx="1231753" cy="1232417"/>
            <a:chOff x="6523105" y="5803858"/>
            <a:chExt cx="1326605" cy="1327321"/>
          </a:xfrm>
        </p:grpSpPr>
        <p:sp>
          <p:nvSpPr>
            <p:cNvPr id="238" name="Google Shape;238;p21"/>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1"/>
          <p:cNvGrpSpPr/>
          <p:nvPr/>
        </p:nvGrpSpPr>
        <p:grpSpPr>
          <a:xfrm>
            <a:off x="6641879" y="3706505"/>
            <a:ext cx="2408871" cy="2259820"/>
            <a:chOff x="4799404" y="-3828908"/>
            <a:chExt cx="2408871" cy="2259820"/>
          </a:xfrm>
        </p:grpSpPr>
        <p:grpSp>
          <p:nvGrpSpPr>
            <p:cNvPr id="241" name="Google Shape;241;p21"/>
            <p:cNvGrpSpPr/>
            <p:nvPr/>
          </p:nvGrpSpPr>
          <p:grpSpPr>
            <a:xfrm>
              <a:off x="4799404" y="-3663452"/>
              <a:ext cx="2329791" cy="2094365"/>
              <a:chOff x="11125660" y="2009201"/>
              <a:chExt cx="1038093" cy="933234"/>
            </a:xfrm>
          </p:grpSpPr>
          <p:sp>
            <p:nvSpPr>
              <p:cNvPr id="242" name="Google Shape;242;p21"/>
              <p:cNvSpPr/>
              <p:nvPr/>
            </p:nvSpPr>
            <p:spPr>
              <a:xfrm>
                <a:off x="11125660"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11230554"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1"/>
            <p:cNvSpPr/>
            <p:nvPr/>
          </p:nvSpPr>
          <p:spPr>
            <a:xfrm>
              <a:off x="6826504" y="-3828908"/>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21"/>
          <p:cNvSpPr txBox="1">
            <a:spLocks noGrp="1"/>
          </p:cNvSpPr>
          <p:nvPr>
            <p:ph type="subTitle" idx="1"/>
          </p:nvPr>
        </p:nvSpPr>
        <p:spPr>
          <a:xfrm>
            <a:off x="1558025" y="1825100"/>
            <a:ext cx="2811000" cy="8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47" name="Google Shape;247;p21"/>
          <p:cNvSpPr txBox="1">
            <a:spLocks noGrp="1"/>
          </p:cNvSpPr>
          <p:nvPr>
            <p:ph type="subTitle" idx="2"/>
          </p:nvPr>
        </p:nvSpPr>
        <p:spPr>
          <a:xfrm>
            <a:off x="5613176" y="1825100"/>
            <a:ext cx="2811000" cy="8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48" name="Google Shape;248;p21"/>
          <p:cNvSpPr txBox="1">
            <a:spLocks noGrp="1"/>
          </p:cNvSpPr>
          <p:nvPr>
            <p:ph type="subTitle" idx="3"/>
          </p:nvPr>
        </p:nvSpPr>
        <p:spPr>
          <a:xfrm>
            <a:off x="1558025" y="3485675"/>
            <a:ext cx="2811000" cy="8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49" name="Google Shape;249;p21"/>
          <p:cNvSpPr txBox="1">
            <a:spLocks noGrp="1"/>
          </p:cNvSpPr>
          <p:nvPr>
            <p:ph type="subTitle" idx="4"/>
          </p:nvPr>
        </p:nvSpPr>
        <p:spPr>
          <a:xfrm>
            <a:off x="5613176" y="3485675"/>
            <a:ext cx="2811000" cy="8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50" name="Google Shape;250;p21"/>
          <p:cNvSpPr txBox="1">
            <a:spLocks noGrp="1"/>
          </p:cNvSpPr>
          <p:nvPr>
            <p:ph type="subTitle" idx="5"/>
          </p:nvPr>
        </p:nvSpPr>
        <p:spPr>
          <a:xfrm>
            <a:off x="1558024" y="1455550"/>
            <a:ext cx="28110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2pPr>
            <a:lvl3pPr lvl="2"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3pPr>
            <a:lvl4pPr lvl="3"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4pPr>
            <a:lvl5pPr lvl="4"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5pPr>
            <a:lvl6pPr lvl="5"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6pPr>
            <a:lvl7pPr lvl="6"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7pPr>
            <a:lvl8pPr lvl="7"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8pPr>
            <a:lvl9pPr lvl="8"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9pPr>
          </a:lstStyle>
          <a:p>
            <a:endParaRPr/>
          </a:p>
        </p:txBody>
      </p:sp>
      <p:sp>
        <p:nvSpPr>
          <p:cNvPr id="251" name="Google Shape;251;p21"/>
          <p:cNvSpPr txBox="1">
            <a:spLocks noGrp="1"/>
          </p:cNvSpPr>
          <p:nvPr>
            <p:ph type="subTitle" idx="6"/>
          </p:nvPr>
        </p:nvSpPr>
        <p:spPr>
          <a:xfrm>
            <a:off x="1558024" y="3116200"/>
            <a:ext cx="28110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2pPr>
            <a:lvl3pPr lvl="2"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3pPr>
            <a:lvl4pPr lvl="3"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4pPr>
            <a:lvl5pPr lvl="4"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5pPr>
            <a:lvl6pPr lvl="5"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6pPr>
            <a:lvl7pPr lvl="6"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7pPr>
            <a:lvl8pPr lvl="7"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8pPr>
            <a:lvl9pPr lvl="8"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9pPr>
          </a:lstStyle>
          <a:p>
            <a:endParaRPr/>
          </a:p>
        </p:txBody>
      </p:sp>
      <p:sp>
        <p:nvSpPr>
          <p:cNvPr id="252" name="Google Shape;252;p21"/>
          <p:cNvSpPr txBox="1">
            <a:spLocks noGrp="1"/>
          </p:cNvSpPr>
          <p:nvPr>
            <p:ph type="subTitle" idx="7"/>
          </p:nvPr>
        </p:nvSpPr>
        <p:spPr>
          <a:xfrm>
            <a:off x="5613149" y="1455550"/>
            <a:ext cx="28110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2pPr>
            <a:lvl3pPr lvl="2"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3pPr>
            <a:lvl4pPr lvl="3"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4pPr>
            <a:lvl5pPr lvl="4"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5pPr>
            <a:lvl6pPr lvl="5"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6pPr>
            <a:lvl7pPr lvl="6"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7pPr>
            <a:lvl8pPr lvl="7"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8pPr>
            <a:lvl9pPr lvl="8"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9pPr>
          </a:lstStyle>
          <a:p>
            <a:endParaRPr/>
          </a:p>
        </p:txBody>
      </p:sp>
      <p:sp>
        <p:nvSpPr>
          <p:cNvPr id="253" name="Google Shape;253;p21"/>
          <p:cNvSpPr txBox="1">
            <a:spLocks noGrp="1"/>
          </p:cNvSpPr>
          <p:nvPr>
            <p:ph type="subTitle" idx="8"/>
          </p:nvPr>
        </p:nvSpPr>
        <p:spPr>
          <a:xfrm>
            <a:off x="5613149" y="3116200"/>
            <a:ext cx="28110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2pPr>
            <a:lvl3pPr lvl="2"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3pPr>
            <a:lvl4pPr lvl="3"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4pPr>
            <a:lvl5pPr lvl="4"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5pPr>
            <a:lvl6pPr lvl="5"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6pPr>
            <a:lvl7pPr lvl="6"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7pPr>
            <a:lvl8pPr lvl="7"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8pPr>
            <a:lvl9pPr lvl="8"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1_1_1_1">
    <p:spTree>
      <p:nvGrpSpPr>
        <p:cNvPr id="1" name="Shape 254"/>
        <p:cNvGrpSpPr/>
        <p:nvPr/>
      </p:nvGrpSpPr>
      <p:grpSpPr>
        <a:xfrm>
          <a:off x="0" y="0"/>
          <a:ext cx="0" cy="0"/>
          <a:chOff x="0" y="0"/>
          <a:chExt cx="0" cy="0"/>
        </a:xfrm>
      </p:grpSpPr>
      <p:sp>
        <p:nvSpPr>
          <p:cNvPr id="255" name="Google Shape;255;p22"/>
          <p:cNvSpPr/>
          <p:nvPr/>
        </p:nvSpPr>
        <p:spPr>
          <a:xfrm>
            <a:off x="-194888" y="-745800"/>
            <a:ext cx="1948881" cy="1948881"/>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flipH="1">
            <a:off x="175955" y="2571755"/>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2"/>
          <p:cNvGrpSpPr/>
          <p:nvPr/>
        </p:nvGrpSpPr>
        <p:grpSpPr>
          <a:xfrm>
            <a:off x="-359850" y="-299776"/>
            <a:ext cx="1231753" cy="1232417"/>
            <a:chOff x="6523105" y="5803858"/>
            <a:chExt cx="1326605" cy="1327321"/>
          </a:xfrm>
        </p:grpSpPr>
        <p:sp>
          <p:nvSpPr>
            <p:cNvPr id="259" name="Google Shape;259;p22"/>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22"/>
          <p:cNvGrpSpPr/>
          <p:nvPr/>
        </p:nvGrpSpPr>
        <p:grpSpPr>
          <a:xfrm flipH="1">
            <a:off x="7537229" y="91555"/>
            <a:ext cx="2408871" cy="2259820"/>
            <a:chOff x="4799404" y="-3828908"/>
            <a:chExt cx="2408871" cy="2259820"/>
          </a:xfrm>
        </p:grpSpPr>
        <p:grpSp>
          <p:nvGrpSpPr>
            <p:cNvPr id="262" name="Google Shape;262;p22"/>
            <p:cNvGrpSpPr/>
            <p:nvPr/>
          </p:nvGrpSpPr>
          <p:grpSpPr>
            <a:xfrm>
              <a:off x="4799404" y="-3663452"/>
              <a:ext cx="2329791" cy="2094365"/>
              <a:chOff x="11125660" y="2009201"/>
              <a:chExt cx="1038093" cy="933234"/>
            </a:xfrm>
          </p:grpSpPr>
          <p:sp>
            <p:nvSpPr>
              <p:cNvPr id="263" name="Google Shape;263;p22"/>
              <p:cNvSpPr/>
              <p:nvPr/>
            </p:nvSpPr>
            <p:spPr>
              <a:xfrm>
                <a:off x="11125660"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11230554"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2"/>
            <p:cNvSpPr/>
            <p:nvPr/>
          </p:nvSpPr>
          <p:spPr>
            <a:xfrm>
              <a:off x="6826504" y="-3828908"/>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2"/>
          <p:cNvSpPr/>
          <p:nvPr/>
        </p:nvSpPr>
        <p:spPr>
          <a:xfrm>
            <a:off x="8232570" y="4216910"/>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8" name="Google Shape;268;p22"/>
          <p:cNvSpPr txBox="1">
            <a:spLocks noGrp="1"/>
          </p:cNvSpPr>
          <p:nvPr>
            <p:ph type="subTitle" idx="1"/>
          </p:nvPr>
        </p:nvSpPr>
        <p:spPr>
          <a:xfrm>
            <a:off x="720000"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69" name="Google Shape;269;p22"/>
          <p:cNvSpPr txBox="1">
            <a:spLocks noGrp="1"/>
          </p:cNvSpPr>
          <p:nvPr>
            <p:ph type="subTitle" idx="2"/>
          </p:nvPr>
        </p:nvSpPr>
        <p:spPr>
          <a:xfrm>
            <a:off x="3579000"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70" name="Google Shape;270;p22"/>
          <p:cNvSpPr txBox="1">
            <a:spLocks noGrp="1"/>
          </p:cNvSpPr>
          <p:nvPr>
            <p:ph type="subTitle" idx="3"/>
          </p:nvPr>
        </p:nvSpPr>
        <p:spPr>
          <a:xfrm>
            <a:off x="720000"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71" name="Google Shape;271;p22"/>
          <p:cNvSpPr txBox="1">
            <a:spLocks noGrp="1"/>
          </p:cNvSpPr>
          <p:nvPr>
            <p:ph type="subTitle" idx="4"/>
          </p:nvPr>
        </p:nvSpPr>
        <p:spPr>
          <a:xfrm>
            <a:off x="3579000"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72" name="Google Shape;272;p22"/>
          <p:cNvSpPr txBox="1">
            <a:spLocks noGrp="1"/>
          </p:cNvSpPr>
          <p:nvPr>
            <p:ph type="subTitle" idx="5"/>
          </p:nvPr>
        </p:nvSpPr>
        <p:spPr>
          <a:xfrm>
            <a:off x="6437997"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73" name="Google Shape;273;p22"/>
          <p:cNvSpPr txBox="1">
            <a:spLocks noGrp="1"/>
          </p:cNvSpPr>
          <p:nvPr>
            <p:ph type="subTitle" idx="6"/>
          </p:nvPr>
        </p:nvSpPr>
        <p:spPr>
          <a:xfrm>
            <a:off x="6437997"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74" name="Google Shape;274;p22"/>
          <p:cNvSpPr txBox="1">
            <a:spLocks noGrp="1"/>
          </p:cNvSpPr>
          <p:nvPr>
            <p:ph type="subTitle" idx="7"/>
          </p:nvPr>
        </p:nvSpPr>
        <p:spPr>
          <a:xfrm>
            <a:off x="723905" y="1336263"/>
            <a:ext cx="1984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2pPr>
            <a:lvl3pPr lvl="2"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3pPr>
            <a:lvl4pPr lvl="3"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4pPr>
            <a:lvl5pPr lvl="4"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5pPr>
            <a:lvl6pPr lvl="5"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6pPr>
            <a:lvl7pPr lvl="6"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7pPr>
            <a:lvl8pPr lvl="7"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8pPr>
            <a:lvl9pPr lvl="8"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9pPr>
          </a:lstStyle>
          <a:p>
            <a:endParaRPr/>
          </a:p>
        </p:txBody>
      </p:sp>
      <p:sp>
        <p:nvSpPr>
          <p:cNvPr id="275" name="Google Shape;275;p22"/>
          <p:cNvSpPr txBox="1">
            <a:spLocks noGrp="1"/>
          </p:cNvSpPr>
          <p:nvPr>
            <p:ph type="subTitle" idx="8"/>
          </p:nvPr>
        </p:nvSpPr>
        <p:spPr>
          <a:xfrm>
            <a:off x="3582902" y="1336263"/>
            <a:ext cx="1984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2pPr>
            <a:lvl3pPr lvl="2"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3pPr>
            <a:lvl4pPr lvl="3"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4pPr>
            <a:lvl5pPr lvl="4"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5pPr>
            <a:lvl6pPr lvl="5"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6pPr>
            <a:lvl7pPr lvl="6"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7pPr>
            <a:lvl8pPr lvl="7"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8pPr>
            <a:lvl9pPr lvl="8"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9pPr>
          </a:lstStyle>
          <a:p>
            <a:endParaRPr/>
          </a:p>
        </p:txBody>
      </p:sp>
      <p:sp>
        <p:nvSpPr>
          <p:cNvPr id="276" name="Google Shape;276;p22"/>
          <p:cNvSpPr txBox="1">
            <a:spLocks noGrp="1"/>
          </p:cNvSpPr>
          <p:nvPr>
            <p:ph type="subTitle" idx="9"/>
          </p:nvPr>
        </p:nvSpPr>
        <p:spPr>
          <a:xfrm>
            <a:off x="6441895" y="1336263"/>
            <a:ext cx="1984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2pPr>
            <a:lvl3pPr lvl="2"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3pPr>
            <a:lvl4pPr lvl="3"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4pPr>
            <a:lvl5pPr lvl="4"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5pPr>
            <a:lvl6pPr lvl="5"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6pPr>
            <a:lvl7pPr lvl="6"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7pPr>
            <a:lvl8pPr lvl="7"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8pPr>
            <a:lvl9pPr lvl="8"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9pPr>
          </a:lstStyle>
          <a:p>
            <a:endParaRPr/>
          </a:p>
        </p:txBody>
      </p:sp>
      <p:sp>
        <p:nvSpPr>
          <p:cNvPr id="277" name="Google Shape;277;p22"/>
          <p:cNvSpPr txBox="1">
            <a:spLocks noGrp="1"/>
          </p:cNvSpPr>
          <p:nvPr>
            <p:ph type="subTitle" idx="13"/>
          </p:nvPr>
        </p:nvSpPr>
        <p:spPr>
          <a:xfrm>
            <a:off x="723905" y="3063350"/>
            <a:ext cx="1984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2pPr>
            <a:lvl3pPr lvl="2"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3pPr>
            <a:lvl4pPr lvl="3"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4pPr>
            <a:lvl5pPr lvl="4"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5pPr>
            <a:lvl6pPr lvl="5"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6pPr>
            <a:lvl7pPr lvl="6"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7pPr>
            <a:lvl8pPr lvl="7"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8pPr>
            <a:lvl9pPr lvl="8"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9pPr>
          </a:lstStyle>
          <a:p>
            <a:endParaRPr/>
          </a:p>
        </p:txBody>
      </p:sp>
      <p:sp>
        <p:nvSpPr>
          <p:cNvPr id="278" name="Google Shape;278;p22"/>
          <p:cNvSpPr txBox="1">
            <a:spLocks noGrp="1"/>
          </p:cNvSpPr>
          <p:nvPr>
            <p:ph type="subTitle" idx="14"/>
          </p:nvPr>
        </p:nvSpPr>
        <p:spPr>
          <a:xfrm>
            <a:off x="3582902" y="3063350"/>
            <a:ext cx="1984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2pPr>
            <a:lvl3pPr lvl="2"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3pPr>
            <a:lvl4pPr lvl="3"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4pPr>
            <a:lvl5pPr lvl="4"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5pPr>
            <a:lvl6pPr lvl="5"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6pPr>
            <a:lvl7pPr lvl="6"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7pPr>
            <a:lvl8pPr lvl="7"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8pPr>
            <a:lvl9pPr lvl="8"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9pPr>
          </a:lstStyle>
          <a:p>
            <a:endParaRPr/>
          </a:p>
        </p:txBody>
      </p:sp>
      <p:sp>
        <p:nvSpPr>
          <p:cNvPr id="279" name="Google Shape;279;p22"/>
          <p:cNvSpPr txBox="1">
            <a:spLocks noGrp="1"/>
          </p:cNvSpPr>
          <p:nvPr>
            <p:ph type="subTitle" idx="15"/>
          </p:nvPr>
        </p:nvSpPr>
        <p:spPr>
          <a:xfrm>
            <a:off x="6441895" y="3063350"/>
            <a:ext cx="1984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2pPr>
            <a:lvl3pPr lvl="2"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3pPr>
            <a:lvl4pPr lvl="3"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4pPr>
            <a:lvl5pPr lvl="4"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5pPr>
            <a:lvl6pPr lvl="5"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6pPr>
            <a:lvl7pPr lvl="6"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7pPr>
            <a:lvl8pPr lvl="7"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8pPr>
            <a:lvl9pPr lvl="8" algn="ctr" rtl="0">
              <a:lnSpc>
                <a:spcPct val="100000"/>
              </a:lnSpc>
              <a:spcBef>
                <a:spcPts val="0"/>
              </a:spcBef>
              <a:spcAft>
                <a:spcPts val="0"/>
              </a:spcAft>
              <a:buClr>
                <a:schemeClr val="accent3"/>
              </a:buClr>
              <a:buSzPts val="3000"/>
              <a:buFont typeface="Bebas Neue"/>
              <a:buNone/>
              <a:defRPr sz="3000">
                <a:solidFill>
                  <a:schemeClr val="accent3"/>
                </a:solidFill>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91"/>
        <p:cNvGrpSpPr/>
        <p:nvPr/>
      </p:nvGrpSpPr>
      <p:grpSpPr>
        <a:xfrm>
          <a:off x="0" y="0"/>
          <a:ext cx="0" cy="0"/>
          <a:chOff x="0" y="0"/>
          <a:chExt cx="0" cy="0"/>
        </a:xfrm>
      </p:grpSpPr>
      <p:sp>
        <p:nvSpPr>
          <p:cNvPr id="292" name="Google Shape;292;p24"/>
          <p:cNvSpPr/>
          <p:nvPr/>
        </p:nvSpPr>
        <p:spPr>
          <a:xfrm flipH="1">
            <a:off x="-985060" y="3562486"/>
            <a:ext cx="6942408" cy="6942479"/>
          </a:xfrm>
          <a:custGeom>
            <a:avLst/>
            <a:gdLst/>
            <a:ahLst/>
            <a:cxnLst/>
            <a:rect l="l" t="t" r="r" b="b"/>
            <a:pathLst>
              <a:path w="193922" h="193924" extrusionOk="0">
                <a:moveTo>
                  <a:pt x="178905" y="124168"/>
                </a:moveTo>
                <a:lnTo>
                  <a:pt x="124167" y="178885"/>
                </a:lnTo>
                <a:cubicBezTo>
                  <a:pt x="109150" y="193923"/>
                  <a:pt x="84793" y="193923"/>
                  <a:pt x="69755" y="178885"/>
                </a:cubicBezTo>
                <a:lnTo>
                  <a:pt x="15038" y="124168"/>
                </a:lnTo>
                <a:cubicBezTo>
                  <a:pt x="0" y="109130"/>
                  <a:pt x="0" y="84773"/>
                  <a:pt x="15038" y="69735"/>
                </a:cubicBezTo>
                <a:lnTo>
                  <a:pt x="69755" y="15018"/>
                </a:lnTo>
                <a:cubicBezTo>
                  <a:pt x="84793" y="1"/>
                  <a:pt x="109150" y="1"/>
                  <a:pt x="124167" y="15018"/>
                </a:cubicBezTo>
                <a:lnTo>
                  <a:pt x="178905" y="69756"/>
                </a:lnTo>
                <a:cubicBezTo>
                  <a:pt x="193922" y="84773"/>
                  <a:pt x="193922" y="109130"/>
                  <a:pt x="178905" y="124168"/>
                </a:cubicBezTo>
                <a:close/>
              </a:path>
            </a:pathLst>
          </a:custGeom>
          <a:gradFill>
            <a:gsLst>
              <a:gs pos="0">
                <a:schemeClr val="accen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flipH="1">
            <a:off x="-743979" y="2408391"/>
            <a:ext cx="2094407" cy="209440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flipH="1">
            <a:off x="7180830" y="157755"/>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rot="10800000" flipH="1">
            <a:off x="8552428" y="1367181"/>
            <a:ext cx="1326605" cy="1326605"/>
          </a:xfrm>
          <a:custGeom>
            <a:avLst/>
            <a:gdLst/>
            <a:ahLst/>
            <a:cxnLst/>
            <a:rect l="l" t="t" r="r" b="b"/>
            <a:pathLst>
              <a:path w="37056" h="37056" extrusionOk="0">
                <a:moveTo>
                  <a:pt x="34654" y="22852"/>
                </a:moveTo>
                <a:lnTo>
                  <a:pt x="22873" y="34654"/>
                </a:lnTo>
                <a:cubicBezTo>
                  <a:pt x="20472" y="37056"/>
                  <a:pt x="16585" y="37056"/>
                  <a:pt x="14184" y="34654"/>
                </a:cubicBezTo>
                <a:lnTo>
                  <a:pt x="2402" y="22852"/>
                </a:lnTo>
                <a:cubicBezTo>
                  <a:pt x="1" y="20471"/>
                  <a:pt x="1" y="16585"/>
                  <a:pt x="2402" y="14184"/>
                </a:cubicBezTo>
                <a:lnTo>
                  <a:pt x="14184" y="2402"/>
                </a:lnTo>
                <a:cubicBezTo>
                  <a:pt x="16585" y="1"/>
                  <a:pt x="20472" y="1"/>
                  <a:pt x="22873" y="2402"/>
                </a:cubicBezTo>
                <a:lnTo>
                  <a:pt x="34654" y="14184"/>
                </a:lnTo>
                <a:cubicBezTo>
                  <a:pt x="37056" y="16585"/>
                  <a:pt x="37056" y="20471"/>
                  <a:pt x="34654" y="2285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97"/>
        <p:cNvGrpSpPr/>
        <p:nvPr/>
      </p:nvGrpSpPr>
      <p:grpSpPr>
        <a:xfrm>
          <a:off x="0" y="0"/>
          <a:ext cx="0" cy="0"/>
          <a:chOff x="0" y="0"/>
          <a:chExt cx="0" cy="0"/>
        </a:xfrm>
      </p:grpSpPr>
      <p:sp>
        <p:nvSpPr>
          <p:cNvPr id="298" name="Google Shape;298;p25"/>
          <p:cNvSpPr/>
          <p:nvPr/>
        </p:nvSpPr>
        <p:spPr>
          <a:xfrm flipH="1">
            <a:off x="4882340" y="3257686"/>
            <a:ext cx="6942408" cy="6942479"/>
          </a:xfrm>
          <a:custGeom>
            <a:avLst/>
            <a:gdLst/>
            <a:ahLst/>
            <a:cxnLst/>
            <a:rect l="l" t="t" r="r" b="b"/>
            <a:pathLst>
              <a:path w="193922" h="193924" extrusionOk="0">
                <a:moveTo>
                  <a:pt x="178905" y="124168"/>
                </a:moveTo>
                <a:lnTo>
                  <a:pt x="124167" y="178885"/>
                </a:lnTo>
                <a:cubicBezTo>
                  <a:pt x="109150" y="193923"/>
                  <a:pt x="84793" y="193923"/>
                  <a:pt x="69755" y="178885"/>
                </a:cubicBezTo>
                <a:lnTo>
                  <a:pt x="15038" y="124168"/>
                </a:lnTo>
                <a:cubicBezTo>
                  <a:pt x="0" y="109130"/>
                  <a:pt x="0" y="84773"/>
                  <a:pt x="15038" y="69735"/>
                </a:cubicBezTo>
                <a:lnTo>
                  <a:pt x="69755" y="15018"/>
                </a:lnTo>
                <a:cubicBezTo>
                  <a:pt x="84793" y="1"/>
                  <a:pt x="109150" y="1"/>
                  <a:pt x="124167" y="15018"/>
                </a:cubicBezTo>
                <a:lnTo>
                  <a:pt x="178905" y="69756"/>
                </a:lnTo>
                <a:cubicBezTo>
                  <a:pt x="193922" y="84773"/>
                  <a:pt x="193922" y="109130"/>
                  <a:pt x="178905" y="124168"/>
                </a:cubicBezTo>
                <a:close/>
              </a:path>
            </a:pathLst>
          </a:custGeom>
          <a:gradFill>
            <a:gsLst>
              <a:gs pos="0">
                <a:schemeClr val="accen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flipH="1">
            <a:off x="-743979" y="-49059"/>
            <a:ext cx="2094407" cy="209440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flipH="1">
            <a:off x="112343" y="2380880"/>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rot="10800000" flipH="1">
            <a:off x="5466328" y="-2614269"/>
            <a:ext cx="1326605" cy="1326605"/>
          </a:xfrm>
          <a:custGeom>
            <a:avLst/>
            <a:gdLst/>
            <a:ahLst/>
            <a:cxnLst/>
            <a:rect l="l" t="t" r="r" b="b"/>
            <a:pathLst>
              <a:path w="37056" h="37056" extrusionOk="0">
                <a:moveTo>
                  <a:pt x="34654" y="22852"/>
                </a:moveTo>
                <a:lnTo>
                  <a:pt x="22873" y="34654"/>
                </a:lnTo>
                <a:cubicBezTo>
                  <a:pt x="20472" y="37056"/>
                  <a:pt x="16585" y="37056"/>
                  <a:pt x="14184" y="34654"/>
                </a:cubicBezTo>
                <a:lnTo>
                  <a:pt x="2402" y="22852"/>
                </a:lnTo>
                <a:cubicBezTo>
                  <a:pt x="1" y="20471"/>
                  <a:pt x="1" y="16585"/>
                  <a:pt x="2402" y="14184"/>
                </a:cubicBezTo>
                <a:lnTo>
                  <a:pt x="14184" y="2402"/>
                </a:lnTo>
                <a:cubicBezTo>
                  <a:pt x="16585" y="1"/>
                  <a:pt x="20472" y="1"/>
                  <a:pt x="22873" y="2402"/>
                </a:cubicBezTo>
                <a:lnTo>
                  <a:pt x="34654" y="14184"/>
                </a:lnTo>
                <a:cubicBezTo>
                  <a:pt x="37056" y="16585"/>
                  <a:pt x="37056" y="20471"/>
                  <a:pt x="34654" y="2285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25"/>
          <p:cNvGrpSpPr/>
          <p:nvPr/>
        </p:nvGrpSpPr>
        <p:grpSpPr>
          <a:xfrm flipH="1">
            <a:off x="7593029" y="129530"/>
            <a:ext cx="2408871" cy="2259820"/>
            <a:chOff x="-1407021" y="76205"/>
            <a:chExt cx="2408871" cy="2259820"/>
          </a:xfrm>
        </p:grpSpPr>
        <p:grpSp>
          <p:nvGrpSpPr>
            <p:cNvPr id="304" name="Google Shape;304;p25"/>
            <p:cNvGrpSpPr/>
            <p:nvPr/>
          </p:nvGrpSpPr>
          <p:grpSpPr>
            <a:xfrm>
              <a:off x="-1407021" y="241660"/>
              <a:ext cx="2329791" cy="2094365"/>
              <a:chOff x="11125660" y="2009201"/>
              <a:chExt cx="1038093" cy="933234"/>
            </a:xfrm>
          </p:grpSpPr>
          <p:sp>
            <p:nvSpPr>
              <p:cNvPr id="305" name="Google Shape;305;p25"/>
              <p:cNvSpPr/>
              <p:nvPr/>
            </p:nvSpPr>
            <p:spPr>
              <a:xfrm>
                <a:off x="11125660"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1230554"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5"/>
            <p:cNvSpPr/>
            <p:nvPr/>
          </p:nvSpPr>
          <p:spPr>
            <a:xfrm>
              <a:off x="620079" y="76205"/>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308"/>
        <p:cNvGrpSpPr/>
        <p:nvPr/>
      </p:nvGrpSpPr>
      <p:grpSpPr>
        <a:xfrm>
          <a:off x="0" y="0"/>
          <a:ext cx="0" cy="0"/>
          <a:chOff x="0" y="0"/>
          <a:chExt cx="0" cy="0"/>
        </a:xfrm>
      </p:grpSpPr>
      <p:sp>
        <p:nvSpPr>
          <p:cNvPr id="309" name="Google Shape;309;p26"/>
          <p:cNvSpPr/>
          <p:nvPr/>
        </p:nvSpPr>
        <p:spPr>
          <a:xfrm flipH="1">
            <a:off x="3829040" y="-5071714"/>
            <a:ext cx="6942408" cy="6942479"/>
          </a:xfrm>
          <a:custGeom>
            <a:avLst/>
            <a:gdLst/>
            <a:ahLst/>
            <a:cxnLst/>
            <a:rect l="l" t="t" r="r" b="b"/>
            <a:pathLst>
              <a:path w="193922" h="193924" extrusionOk="0">
                <a:moveTo>
                  <a:pt x="178905" y="124168"/>
                </a:moveTo>
                <a:lnTo>
                  <a:pt x="124167" y="178885"/>
                </a:lnTo>
                <a:cubicBezTo>
                  <a:pt x="109150" y="193923"/>
                  <a:pt x="84793" y="193923"/>
                  <a:pt x="69755" y="178885"/>
                </a:cubicBezTo>
                <a:lnTo>
                  <a:pt x="15038" y="124168"/>
                </a:lnTo>
                <a:cubicBezTo>
                  <a:pt x="0" y="109130"/>
                  <a:pt x="0" y="84773"/>
                  <a:pt x="15038" y="69735"/>
                </a:cubicBezTo>
                <a:lnTo>
                  <a:pt x="69755" y="15018"/>
                </a:lnTo>
                <a:cubicBezTo>
                  <a:pt x="84793" y="1"/>
                  <a:pt x="109150" y="1"/>
                  <a:pt x="124167" y="15018"/>
                </a:cubicBezTo>
                <a:lnTo>
                  <a:pt x="178905" y="69756"/>
                </a:lnTo>
                <a:cubicBezTo>
                  <a:pt x="193922" y="84773"/>
                  <a:pt x="193922" y="109130"/>
                  <a:pt x="178905" y="124168"/>
                </a:cubicBezTo>
                <a:close/>
              </a:path>
            </a:pathLst>
          </a:custGeom>
          <a:gradFill>
            <a:gsLst>
              <a:gs pos="0">
                <a:schemeClr val="accen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flipH="1">
            <a:off x="4474793" y="57155"/>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6716729" y="3569480"/>
            <a:ext cx="2408871" cy="2259820"/>
            <a:chOff x="-1407021" y="76205"/>
            <a:chExt cx="2408871" cy="2259820"/>
          </a:xfrm>
        </p:grpSpPr>
        <p:grpSp>
          <p:nvGrpSpPr>
            <p:cNvPr id="313" name="Google Shape;313;p26"/>
            <p:cNvGrpSpPr/>
            <p:nvPr/>
          </p:nvGrpSpPr>
          <p:grpSpPr>
            <a:xfrm>
              <a:off x="-1407021" y="241660"/>
              <a:ext cx="2329791" cy="2094365"/>
              <a:chOff x="11125660" y="2009201"/>
              <a:chExt cx="1038093" cy="933234"/>
            </a:xfrm>
          </p:grpSpPr>
          <p:sp>
            <p:nvSpPr>
              <p:cNvPr id="314" name="Google Shape;314;p26"/>
              <p:cNvSpPr/>
              <p:nvPr/>
            </p:nvSpPr>
            <p:spPr>
              <a:xfrm>
                <a:off x="11125660"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1230554"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26"/>
            <p:cNvSpPr/>
            <p:nvPr/>
          </p:nvSpPr>
          <p:spPr>
            <a:xfrm>
              <a:off x="620079" y="76205"/>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26"/>
          <p:cNvGrpSpPr/>
          <p:nvPr/>
        </p:nvGrpSpPr>
        <p:grpSpPr>
          <a:xfrm>
            <a:off x="49930" y="3639983"/>
            <a:ext cx="1326605" cy="1327321"/>
            <a:chOff x="6523105" y="5803858"/>
            <a:chExt cx="1326605" cy="1327321"/>
          </a:xfrm>
        </p:grpSpPr>
        <p:sp>
          <p:nvSpPr>
            <p:cNvPr id="318" name="Google Shape;318;p26"/>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476845" y="-1185240"/>
            <a:ext cx="6942408" cy="6942479"/>
          </a:xfrm>
          <a:custGeom>
            <a:avLst/>
            <a:gdLst/>
            <a:ahLst/>
            <a:cxnLst/>
            <a:rect l="l" t="t" r="r" b="b"/>
            <a:pathLst>
              <a:path w="193922" h="193924" extrusionOk="0">
                <a:moveTo>
                  <a:pt x="178905" y="124168"/>
                </a:moveTo>
                <a:lnTo>
                  <a:pt x="124167" y="178885"/>
                </a:lnTo>
                <a:cubicBezTo>
                  <a:pt x="109150" y="193923"/>
                  <a:pt x="84793" y="193923"/>
                  <a:pt x="69755" y="178885"/>
                </a:cubicBezTo>
                <a:lnTo>
                  <a:pt x="15038" y="124168"/>
                </a:lnTo>
                <a:cubicBezTo>
                  <a:pt x="0" y="109130"/>
                  <a:pt x="0" y="84773"/>
                  <a:pt x="15038" y="69735"/>
                </a:cubicBezTo>
                <a:lnTo>
                  <a:pt x="69755" y="15018"/>
                </a:lnTo>
                <a:cubicBezTo>
                  <a:pt x="84793" y="1"/>
                  <a:pt x="109150" y="1"/>
                  <a:pt x="124167" y="15018"/>
                </a:cubicBezTo>
                <a:lnTo>
                  <a:pt x="178905" y="69756"/>
                </a:lnTo>
                <a:cubicBezTo>
                  <a:pt x="193922" y="84773"/>
                  <a:pt x="193922" y="109130"/>
                  <a:pt x="178905" y="124168"/>
                </a:cubicBezTo>
                <a:close/>
              </a:path>
            </a:pathLst>
          </a:custGeom>
          <a:gradFill>
            <a:gsLst>
              <a:gs pos="0">
                <a:schemeClr val="accen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080515" y="-1276059"/>
            <a:ext cx="2094407" cy="209440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42841" y="170342"/>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003970" y="170360"/>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794990" y="3157881"/>
            <a:ext cx="2499935" cy="2493394"/>
            <a:chOff x="-794990" y="3157881"/>
            <a:chExt cx="2499935" cy="2493394"/>
          </a:xfrm>
        </p:grpSpPr>
        <p:grpSp>
          <p:nvGrpSpPr>
            <p:cNvPr id="15" name="Google Shape;15;p2"/>
            <p:cNvGrpSpPr/>
            <p:nvPr/>
          </p:nvGrpSpPr>
          <p:grpSpPr>
            <a:xfrm flipH="1">
              <a:off x="-624846" y="3556910"/>
              <a:ext cx="2329791" cy="2094365"/>
              <a:chOff x="11125660" y="2009201"/>
              <a:chExt cx="1038093" cy="933234"/>
            </a:xfrm>
          </p:grpSpPr>
          <p:sp>
            <p:nvSpPr>
              <p:cNvPr id="16" name="Google Shape;16;p2"/>
              <p:cNvSpPr/>
              <p:nvPr/>
            </p:nvSpPr>
            <p:spPr>
              <a:xfrm>
                <a:off x="11125660"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230554"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p:nvPr/>
          </p:nvSpPr>
          <p:spPr>
            <a:xfrm rot="10800000">
              <a:off x="-794990" y="3157881"/>
              <a:ext cx="1326605" cy="1326605"/>
            </a:xfrm>
            <a:custGeom>
              <a:avLst/>
              <a:gdLst/>
              <a:ahLst/>
              <a:cxnLst/>
              <a:rect l="l" t="t" r="r" b="b"/>
              <a:pathLst>
                <a:path w="37056" h="37056" extrusionOk="0">
                  <a:moveTo>
                    <a:pt x="34654" y="22852"/>
                  </a:moveTo>
                  <a:lnTo>
                    <a:pt x="22873" y="34654"/>
                  </a:lnTo>
                  <a:cubicBezTo>
                    <a:pt x="20472" y="37056"/>
                    <a:pt x="16585" y="37056"/>
                    <a:pt x="14184" y="34654"/>
                  </a:cubicBezTo>
                  <a:lnTo>
                    <a:pt x="2402" y="22852"/>
                  </a:lnTo>
                  <a:cubicBezTo>
                    <a:pt x="1" y="20471"/>
                    <a:pt x="1" y="16585"/>
                    <a:pt x="2402" y="14184"/>
                  </a:cubicBezTo>
                  <a:lnTo>
                    <a:pt x="14184" y="2402"/>
                  </a:lnTo>
                  <a:cubicBezTo>
                    <a:pt x="16585" y="1"/>
                    <a:pt x="20472" y="1"/>
                    <a:pt x="22873" y="2402"/>
                  </a:cubicBezTo>
                  <a:lnTo>
                    <a:pt x="34654" y="14184"/>
                  </a:lnTo>
                  <a:cubicBezTo>
                    <a:pt x="37056" y="16585"/>
                    <a:pt x="37056" y="20471"/>
                    <a:pt x="34654" y="2285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711750" y="773825"/>
            <a:ext cx="5574900" cy="3119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0" name="Google Shape;20;p2"/>
          <p:cNvSpPr txBox="1">
            <a:spLocks noGrp="1"/>
          </p:cNvSpPr>
          <p:nvPr>
            <p:ph type="subTitle" idx="1"/>
          </p:nvPr>
        </p:nvSpPr>
        <p:spPr>
          <a:xfrm>
            <a:off x="711750" y="3930175"/>
            <a:ext cx="5574900" cy="4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latin typeface="Inter"/>
                <a:ea typeface="Inter"/>
                <a:cs typeface="Inter"/>
                <a:sym typeface="Int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712409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p:nvPr/>
        </p:nvSpPr>
        <p:spPr>
          <a:xfrm flipH="1">
            <a:off x="7164120" y="521231"/>
            <a:ext cx="6942408" cy="6942479"/>
          </a:xfrm>
          <a:custGeom>
            <a:avLst/>
            <a:gdLst/>
            <a:ahLst/>
            <a:cxnLst/>
            <a:rect l="l" t="t" r="r" b="b"/>
            <a:pathLst>
              <a:path w="193922" h="193924" extrusionOk="0">
                <a:moveTo>
                  <a:pt x="178905" y="124168"/>
                </a:moveTo>
                <a:lnTo>
                  <a:pt x="124167" y="178885"/>
                </a:lnTo>
                <a:cubicBezTo>
                  <a:pt x="109150" y="193923"/>
                  <a:pt x="84793" y="193923"/>
                  <a:pt x="69755" y="178885"/>
                </a:cubicBezTo>
                <a:lnTo>
                  <a:pt x="15038" y="124168"/>
                </a:lnTo>
                <a:cubicBezTo>
                  <a:pt x="0" y="109130"/>
                  <a:pt x="0" y="84773"/>
                  <a:pt x="15038" y="69735"/>
                </a:cubicBezTo>
                <a:lnTo>
                  <a:pt x="69755" y="15018"/>
                </a:lnTo>
                <a:cubicBezTo>
                  <a:pt x="84793" y="1"/>
                  <a:pt x="109150" y="1"/>
                  <a:pt x="124167" y="15018"/>
                </a:cubicBezTo>
                <a:lnTo>
                  <a:pt x="178905" y="69756"/>
                </a:lnTo>
                <a:cubicBezTo>
                  <a:pt x="193922" y="84773"/>
                  <a:pt x="193922" y="109130"/>
                  <a:pt x="178905" y="124168"/>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140454" y="4317741"/>
            <a:ext cx="572763" cy="572710"/>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4"/>
          <p:cNvGrpSpPr/>
          <p:nvPr/>
        </p:nvGrpSpPr>
        <p:grpSpPr>
          <a:xfrm>
            <a:off x="-1407021" y="76205"/>
            <a:ext cx="2408871" cy="2259820"/>
            <a:chOff x="-1407021" y="76205"/>
            <a:chExt cx="2408871" cy="2259820"/>
          </a:xfrm>
        </p:grpSpPr>
        <p:grpSp>
          <p:nvGrpSpPr>
            <p:cNvPr id="38" name="Google Shape;38;p4"/>
            <p:cNvGrpSpPr/>
            <p:nvPr/>
          </p:nvGrpSpPr>
          <p:grpSpPr>
            <a:xfrm>
              <a:off x="-1407021" y="241660"/>
              <a:ext cx="2329791" cy="2094365"/>
              <a:chOff x="11125660" y="2009201"/>
              <a:chExt cx="1038093" cy="933234"/>
            </a:xfrm>
          </p:grpSpPr>
          <p:sp>
            <p:nvSpPr>
              <p:cNvPr id="39" name="Google Shape;39;p4"/>
              <p:cNvSpPr/>
              <p:nvPr/>
            </p:nvSpPr>
            <p:spPr>
              <a:xfrm>
                <a:off x="11125660"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1230554"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4"/>
            <p:cNvSpPr/>
            <p:nvPr/>
          </p:nvSpPr>
          <p:spPr>
            <a:xfrm>
              <a:off x="620079" y="76205"/>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4"/>
          <p:cNvSpPr txBox="1">
            <a:spLocks noGrp="1"/>
          </p:cNvSpPr>
          <p:nvPr>
            <p:ph type="body" idx="1"/>
          </p:nvPr>
        </p:nvSpPr>
        <p:spPr>
          <a:xfrm>
            <a:off x="714375" y="1304875"/>
            <a:ext cx="7708500" cy="3299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3"/>
              </a:buClr>
              <a:buSzPts val="18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716613"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p:nvPr/>
        </p:nvSpPr>
        <p:spPr>
          <a:xfrm>
            <a:off x="7590349" y="3692850"/>
            <a:ext cx="1948881" cy="1948881"/>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6731808" y="-3287664"/>
            <a:ext cx="6942408" cy="6942479"/>
          </a:xfrm>
          <a:custGeom>
            <a:avLst/>
            <a:gdLst/>
            <a:ahLst/>
            <a:cxnLst/>
            <a:rect l="l" t="t" r="r" b="b"/>
            <a:pathLst>
              <a:path w="193922" h="193924" extrusionOk="0">
                <a:moveTo>
                  <a:pt x="178905" y="124168"/>
                </a:moveTo>
                <a:lnTo>
                  <a:pt x="124167" y="178885"/>
                </a:lnTo>
                <a:cubicBezTo>
                  <a:pt x="109150" y="193923"/>
                  <a:pt x="84793" y="193923"/>
                  <a:pt x="69755" y="178885"/>
                </a:cubicBezTo>
                <a:lnTo>
                  <a:pt x="15038" y="124168"/>
                </a:lnTo>
                <a:cubicBezTo>
                  <a:pt x="0" y="109130"/>
                  <a:pt x="0" y="84773"/>
                  <a:pt x="15038" y="69735"/>
                </a:cubicBezTo>
                <a:lnTo>
                  <a:pt x="69755" y="15018"/>
                </a:lnTo>
                <a:cubicBezTo>
                  <a:pt x="84793" y="1"/>
                  <a:pt x="109150" y="1"/>
                  <a:pt x="124167" y="15018"/>
                </a:cubicBezTo>
                <a:lnTo>
                  <a:pt x="178905" y="69756"/>
                </a:lnTo>
                <a:cubicBezTo>
                  <a:pt x="193922" y="84773"/>
                  <a:pt x="193922" y="109130"/>
                  <a:pt x="178905" y="124168"/>
                </a:cubicBezTo>
                <a:close/>
              </a:path>
            </a:pathLst>
          </a:custGeom>
          <a:gradFill>
            <a:gsLst>
              <a:gs pos="0">
                <a:schemeClr val="accen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5"/>
          <p:cNvGrpSpPr/>
          <p:nvPr/>
        </p:nvGrpSpPr>
        <p:grpSpPr>
          <a:xfrm>
            <a:off x="-1407021" y="76205"/>
            <a:ext cx="2408871" cy="2259820"/>
            <a:chOff x="-1407021" y="76205"/>
            <a:chExt cx="2408871" cy="2259820"/>
          </a:xfrm>
        </p:grpSpPr>
        <p:grpSp>
          <p:nvGrpSpPr>
            <p:cNvPr id="49" name="Google Shape;49;p5"/>
            <p:cNvGrpSpPr/>
            <p:nvPr/>
          </p:nvGrpSpPr>
          <p:grpSpPr>
            <a:xfrm>
              <a:off x="-1407021" y="241660"/>
              <a:ext cx="2329791" cy="2094365"/>
              <a:chOff x="11125660" y="2009201"/>
              <a:chExt cx="1038093" cy="933234"/>
            </a:xfrm>
          </p:grpSpPr>
          <p:sp>
            <p:nvSpPr>
              <p:cNvPr id="50" name="Google Shape;50;p5"/>
              <p:cNvSpPr/>
              <p:nvPr/>
            </p:nvSpPr>
            <p:spPr>
              <a:xfrm>
                <a:off x="11125660"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1230554"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p:nvPr/>
          </p:nvSpPr>
          <p:spPr>
            <a:xfrm>
              <a:off x="620079" y="76205"/>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5"/>
          <p:cNvGrpSpPr/>
          <p:nvPr/>
        </p:nvGrpSpPr>
        <p:grpSpPr>
          <a:xfrm>
            <a:off x="5574888" y="-566801"/>
            <a:ext cx="1231753" cy="1232417"/>
            <a:chOff x="6523105" y="5803858"/>
            <a:chExt cx="1326605" cy="1327321"/>
          </a:xfrm>
        </p:grpSpPr>
        <p:sp>
          <p:nvSpPr>
            <p:cNvPr id="54" name="Google Shape;54;p5"/>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5"/>
          <p:cNvSpPr txBox="1">
            <a:spLocks noGrp="1"/>
          </p:cNvSpPr>
          <p:nvPr>
            <p:ph type="subTitle" idx="1"/>
          </p:nvPr>
        </p:nvSpPr>
        <p:spPr>
          <a:xfrm>
            <a:off x="4450067" y="2840850"/>
            <a:ext cx="2750400" cy="15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txBox="1">
            <a:spLocks noGrp="1"/>
          </p:cNvSpPr>
          <p:nvPr>
            <p:ph type="subTitle" idx="2"/>
          </p:nvPr>
        </p:nvSpPr>
        <p:spPr>
          <a:xfrm>
            <a:off x="724317" y="2840850"/>
            <a:ext cx="2750400" cy="15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5"/>
          <p:cNvSpPr txBox="1">
            <a:spLocks noGrp="1"/>
          </p:cNvSpPr>
          <p:nvPr>
            <p:ph type="subTitle" idx="3"/>
          </p:nvPr>
        </p:nvSpPr>
        <p:spPr>
          <a:xfrm>
            <a:off x="724331" y="2371725"/>
            <a:ext cx="2750400" cy="4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 name="Google Shape;59;p5"/>
          <p:cNvSpPr txBox="1">
            <a:spLocks noGrp="1"/>
          </p:cNvSpPr>
          <p:nvPr>
            <p:ph type="subTitle" idx="4"/>
          </p:nvPr>
        </p:nvSpPr>
        <p:spPr>
          <a:xfrm>
            <a:off x="4450083" y="2371725"/>
            <a:ext cx="2750400" cy="4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3000">
                <a:solidFill>
                  <a:schemeClr val="accent3"/>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 name="Google Shape;60;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p:nvPr/>
        </p:nvSpPr>
        <p:spPr>
          <a:xfrm>
            <a:off x="3258090" y="4238916"/>
            <a:ext cx="2094407" cy="209440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8653141" y="1713392"/>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6"/>
          <p:cNvGrpSpPr/>
          <p:nvPr/>
        </p:nvGrpSpPr>
        <p:grpSpPr>
          <a:xfrm>
            <a:off x="-309683" y="4133683"/>
            <a:ext cx="1326605" cy="1327321"/>
            <a:chOff x="6523105" y="5803858"/>
            <a:chExt cx="1326605" cy="1327321"/>
          </a:xfrm>
        </p:grpSpPr>
        <p:sp>
          <p:nvSpPr>
            <p:cNvPr id="66" name="Google Shape;66;p6"/>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6"/>
          <p:cNvSpPr/>
          <p:nvPr/>
        </p:nvSpPr>
        <p:spPr>
          <a:xfrm>
            <a:off x="7662445" y="-143765"/>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6"/>
          <p:cNvSpPr/>
          <p:nvPr/>
        </p:nvSpPr>
        <p:spPr>
          <a:xfrm>
            <a:off x="194941" y="348630"/>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p:nvPr/>
        </p:nvSpPr>
        <p:spPr>
          <a:xfrm>
            <a:off x="5738115" y="3943641"/>
            <a:ext cx="2094407" cy="209440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233041" y="348630"/>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txBox="1">
            <a:spLocks noGrp="1"/>
          </p:cNvSpPr>
          <p:nvPr>
            <p:ph type="title"/>
          </p:nvPr>
        </p:nvSpPr>
        <p:spPr>
          <a:xfrm>
            <a:off x="1499550" y="1371600"/>
            <a:ext cx="6144900" cy="238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88" name="Google Shape;88;p8"/>
          <p:cNvGrpSpPr/>
          <p:nvPr/>
        </p:nvGrpSpPr>
        <p:grpSpPr>
          <a:xfrm>
            <a:off x="8003970" y="170360"/>
            <a:ext cx="2501251" cy="2401390"/>
            <a:chOff x="8003970" y="170360"/>
            <a:chExt cx="2501251" cy="2401390"/>
          </a:xfrm>
        </p:grpSpPr>
        <p:grpSp>
          <p:nvGrpSpPr>
            <p:cNvPr id="89" name="Google Shape;89;p8"/>
            <p:cNvGrpSpPr/>
            <p:nvPr/>
          </p:nvGrpSpPr>
          <p:grpSpPr>
            <a:xfrm flipH="1">
              <a:off x="8175429" y="477385"/>
              <a:ext cx="2329791" cy="2094365"/>
              <a:chOff x="11125660" y="2009201"/>
              <a:chExt cx="1038093" cy="933234"/>
            </a:xfrm>
          </p:grpSpPr>
          <p:sp>
            <p:nvSpPr>
              <p:cNvPr id="90" name="Google Shape;90;p8"/>
              <p:cNvSpPr/>
              <p:nvPr/>
            </p:nvSpPr>
            <p:spPr>
              <a:xfrm>
                <a:off x="11125660"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11230554"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8"/>
            <p:cNvSpPr/>
            <p:nvPr/>
          </p:nvSpPr>
          <p:spPr>
            <a:xfrm>
              <a:off x="8003970" y="170360"/>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8"/>
          <p:cNvGrpSpPr/>
          <p:nvPr/>
        </p:nvGrpSpPr>
        <p:grpSpPr>
          <a:xfrm>
            <a:off x="11817" y="3543133"/>
            <a:ext cx="1326605" cy="1327321"/>
            <a:chOff x="6523105" y="5803858"/>
            <a:chExt cx="1326605" cy="1327321"/>
          </a:xfrm>
        </p:grpSpPr>
        <p:sp>
          <p:nvSpPr>
            <p:cNvPr id="94" name="Google Shape;94;p8"/>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6"/>
        <p:cNvGrpSpPr/>
        <p:nvPr/>
      </p:nvGrpSpPr>
      <p:grpSpPr>
        <a:xfrm>
          <a:off x="0" y="0"/>
          <a:ext cx="0" cy="0"/>
          <a:chOff x="0" y="0"/>
          <a:chExt cx="0" cy="0"/>
        </a:xfrm>
      </p:grpSpPr>
      <p:sp>
        <p:nvSpPr>
          <p:cNvPr id="97" name="Google Shape;97;p9"/>
          <p:cNvSpPr txBox="1">
            <a:spLocks noGrp="1"/>
          </p:cNvSpPr>
          <p:nvPr>
            <p:ph type="title"/>
          </p:nvPr>
        </p:nvSpPr>
        <p:spPr>
          <a:xfrm>
            <a:off x="1998600" y="852175"/>
            <a:ext cx="51468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8" name="Google Shape;98;p9"/>
          <p:cNvSpPr txBox="1">
            <a:spLocks noGrp="1"/>
          </p:cNvSpPr>
          <p:nvPr>
            <p:ph type="subTitle" idx="1"/>
          </p:nvPr>
        </p:nvSpPr>
        <p:spPr>
          <a:xfrm>
            <a:off x="1998600" y="2422075"/>
            <a:ext cx="51468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9"/>
          <p:cNvSpPr/>
          <p:nvPr/>
        </p:nvSpPr>
        <p:spPr>
          <a:xfrm>
            <a:off x="948395" y="3282710"/>
            <a:ext cx="6942408" cy="6942479"/>
          </a:xfrm>
          <a:custGeom>
            <a:avLst/>
            <a:gdLst/>
            <a:ahLst/>
            <a:cxnLst/>
            <a:rect l="l" t="t" r="r" b="b"/>
            <a:pathLst>
              <a:path w="193922" h="193924" extrusionOk="0">
                <a:moveTo>
                  <a:pt x="178905" y="124168"/>
                </a:moveTo>
                <a:lnTo>
                  <a:pt x="124167" y="178885"/>
                </a:lnTo>
                <a:cubicBezTo>
                  <a:pt x="109150" y="193923"/>
                  <a:pt x="84793" y="193923"/>
                  <a:pt x="69755" y="178885"/>
                </a:cubicBezTo>
                <a:lnTo>
                  <a:pt x="15038" y="124168"/>
                </a:lnTo>
                <a:cubicBezTo>
                  <a:pt x="0" y="109130"/>
                  <a:pt x="0" y="84773"/>
                  <a:pt x="15038" y="69735"/>
                </a:cubicBezTo>
                <a:lnTo>
                  <a:pt x="69755" y="15018"/>
                </a:lnTo>
                <a:cubicBezTo>
                  <a:pt x="84793" y="1"/>
                  <a:pt x="109150" y="1"/>
                  <a:pt x="124167" y="15018"/>
                </a:cubicBezTo>
                <a:lnTo>
                  <a:pt x="178905" y="69756"/>
                </a:lnTo>
                <a:cubicBezTo>
                  <a:pt x="193922" y="84773"/>
                  <a:pt x="193922" y="109130"/>
                  <a:pt x="178905" y="124168"/>
                </a:cubicBezTo>
                <a:close/>
              </a:path>
            </a:pathLst>
          </a:custGeom>
          <a:gradFill>
            <a:gsLst>
              <a:gs pos="0">
                <a:schemeClr val="accen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5050990" y="-1276059"/>
            <a:ext cx="2094407" cy="209440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8270670" y="1351460"/>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9"/>
          <p:cNvGrpSpPr/>
          <p:nvPr/>
        </p:nvGrpSpPr>
        <p:grpSpPr>
          <a:xfrm>
            <a:off x="2297817" y="3744783"/>
            <a:ext cx="1326605" cy="1327321"/>
            <a:chOff x="6523105" y="5803858"/>
            <a:chExt cx="1326605" cy="1327321"/>
          </a:xfrm>
        </p:grpSpPr>
        <p:sp>
          <p:nvSpPr>
            <p:cNvPr id="104" name="Google Shape;104;p9"/>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9"/>
          <p:cNvGrpSpPr/>
          <p:nvPr/>
        </p:nvGrpSpPr>
        <p:grpSpPr>
          <a:xfrm>
            <a:off x="-740271" y="152405"/>
            <a:ext cx="2408871" cy="2259820"/>
            <a:chOff x="-1407021" y="76205"/>
            <a:chExt cx="2408871" cy="2259820"/>
          </a:xfrm>
        </p:grpSpPr>
        <p:grpSp>
          <p:nvGrpSpPr>
            <p:cNvPr id="107" name="Google Shape;107;p9"/>
            <p:cNvGrpSpPr/>
            <p:nvPr/>
          </p:nvGrpSpPr>
          <p:grpSpPr>
            <a:xfrm>
              <a:off x="-1407021" y="241660"/>
              <a:ext cx="2329791" cy="2094365"/>
              <a:chOff x="11125660" y="2009201"/>
              <a:chExt cx="1038093" cy="933234"/>
            </a:xfrm>
          </p:grpSpPr>
          <p:sp>
            <p:nvSpPr>
              <p:cNvPr id="108" name="Google Shape;108;p9"/>
              <p:cNvSpPr/>
              <p:nvPr/>
            </p:nvSpPr>
            <p:spPr>
              <a:xfrm>
                <a:off x="11125660"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11230554" y="2009201"/>
                <a:ext cx="933199" cy="933234"/>
              </a:xfrm>
              <a:custGeom>
                <a:avLst/>
                <a:gdLst/>
                <a:ahLst/>
                <a:cxnLst/>
                <a:rect l="l" t="t" r="r" b="b"/>
                <a:pathLst>
                  <a:path w="26067" h="26068" fill="none" extrusionOk="0">
                    <a:moveTo>
                      <a:pt x="26067" y="1"/>
                    </a:moveTo>
                    <a:lnTo>
                      <a:pt x="0" y="26067"/>
                    </a:lnTo>
                  </a:path>
                </a:pathLst>
              </a:custGeom>
              <a:noFill/>
              <a:ln w="9525" cap="flat" cmpd="sng">
                <a:solidFill>
                  <a:schemeClr val="dk2"/>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9"/>
            <p:cNvSpPr/>
            <p:nvPr/>
          </p:nvSpPr>
          <p:spPr>
            <a:xfrm>
              <a:off x="620079" y="76205"/>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
        <p:cNvGrpSpPr/>
        <p:nvPr/>
      </p:nvGrpSpPr>
      <p:grpSpPr>
        <a:xfrm>
          <a:off x="0" y="0"/>
          <a:ext cx="0" cy="0"/>
          <a:chOff x="0" y="0"/>
          <a:chExt cx="0" cy="0"/>
        </a:xfrm>
      </p:grpSpPr>
      <p:sp>
        <p:nvSpPr>
          <p:cNvPr id="112" name="Google Shape;112;p10"/>
          <p:cNvSpPr/>
          <p:nvPr/>
        </p:nvSpPr>
        <p:spPr>
          <a:xfrm>
            <a:off x="7753890" y="2429166"/>
            <a:ext cx="2094407" cy="209440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8423991" y="1903892"/>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0"/>
          <p:cNvSpPr/>
          <p:nvPr/>
        </p:nvSpPr>
        <p:spPr>
          <a:xfrm>
            <a:off x="7490995" y="4216910"/>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0"/>
          <p:cNvSpPr/>
          <p:nvPr/>
        </p:nvSpPr>
        <p:spPr>
          <a:xfrm>
            <a:off x="194941" y="348630"/>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27"/>
        <p:cNvGrpSpPr/>
        <p:nvPr/>
      </p:nvGrpSpPr>
      <p:grpSpPr>
        <a:xfrm>
          <a:off x="0" y="0"/>
          <a:ext cx="0" cy="0"/>
          <a:chOff x="0" y="0"/>
          <a:chExt cx="0" cy="0"/>
        </a:xfrm>
      </p:grpSpPr>
      <p:sp>
        <p:nvSpPr>
          <p:cNvPr id="128" name="Google Shape;128;p13"/>
          <p:cNvSpPr/>
          <p:nvPr/>
        </p:nvSpPr>
        <p:spPr>
          <a:xfrm>
            <a:off x="4944770" y="1528436"/>
            <a:ext cx="6942408" cy="6942479"/>
          </a:xfrm>
          <a:custGeom>
            <a:avLst/>
            <a:gdLst/>
            <a:ahLst/>
            <a:cxnLst/>
            <a:rect l="l" t="t" r="r" b="b"/>
            <a:pathLst>
              <a:path w="193922" h="193924" extrusionOk="0">
                <a:moveTo>
                  <a:pt x="178905" y="124168"/>
                </a:moveTo>
                <a:lnTo>
                  <a:pt x="124167" y="178885"/>
                </a:lnTo>
                <a:cubicBezTo>
                  <a:pt x="109150" y="193923"/>
                  <a:pt x="84793" y="193923"/>
                  <a:pt x="69755" y="178885"/>
                </a:cubicBezTo>
                <a:lnTo>
                  <a:pt x="15038" y="124168"/>
                </a:lnTo>
                <a:cubicBezTo>
                  <a:pt x="0" y="109130"/>
                  <a:pt x="0" y="84773"/>
                  <a:pt x="15038" y="69735"/>
                </a:cubicBezTo>
                <a:lnTo>
                  <a:pt x="69755" y="15018"/>
                </a:lnTo>
                <a:cubicBezTo>
                  <a:pt x="84793" y="1"/>
                  <a:pt x="109150" y="1"/>
                  <a:pt x="124167" y="15018"/>
                </a:cubicBezTo>
                <a:lnTo>
                  <a:pt x="178905" y="69756"/>
                </a:lnTo>
                <a:cubicBezTo>
                  <a:pt x="193922" y="84773"/>
                  <a:pt x="193922" y="109130"/>
                  <a:pt x="178905" y="124168"/>
                </a:cubicBezTo>
                <a:close/>
              </a:path>
            </a:pathLst>
          </a:custGeom>
          <a:gradFill>
            <a:gsLst>
              <a:gs pos="0">
                <a:schemeClr val="accen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7680851" y="-862450"/>
            <a:ext cx="2205417" cy="220541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194941" y="4041980"/>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13"/>
          <p:cNvSpPr txBox="1">
            <a:spLocks noGrp="1"/>
          </p:cNvSpPr>
          <p:nvPr>
            <p:ph type="title" idx="2" hasCustomPrompt="1"/>
          </p:nvPr>
        </p:nvSpPr>
        <p:spPr>
          <a:xfrm>
            <a:off x="796200" y="1338000"/>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title" idx="3" hasCustomPrompt="1"/>
          </p:nvPr>
        </p:nvSpPr>
        <p:spPr>
          <a:xfrm>
            <a:off x="796200" y="2480913"/>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a:spLocks noGrp="1"/>
          </p:cNvSpPr>
          <p:nvPr>
            <p:ph type="title" idx="4" hasCustomPrompt="1"/>
          </p:nvPr>
        </p:nvSpPr>
        <p:spPr>
          <a:xfrm>
            <a:off x="796200" y="3623825"/>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a:spLocks noGrp="1"/>
          </p:cNvSpPr>
          <p:nvPr>
            <p:ph type="title" idx="5" hasCustomPrompt="1"/>
          </p:nvPr>
        </p:nvSpPr>
        <p:spPr>
          <a:xfrm>
            <a:off x="3562150" y="2480913"/>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title" idx="6" hasCustomPrompt="1"/>
          </p:nvPr>
        </p:nvSpPr>
        <p:spPr>
          <a:xfrm>
            <a:off x="3562150" y="1338000"/>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title" idx="7" hasCustomPrompt="1"/>
          </p:nvPr>
        </p:nvSpPr>
        <p:spPr>
          <a:xfrm>
            <a:off x="3562150" y="3623825"/>
            <a:ext cx="2305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subTitle" idx="1"/>
          </p:nvPr>
        </p:nvSpPr>
        <p:spPr>
          <a:xfrm>
            <a:off x="796200" y="1780350"/>
            <a:ext cx="2305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3000">
                <a:solidFill>
                  <a:schemeClr val="accent3"/>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 name="Google Shape;140;p13"/>
          <p:cNvSpPr txBox="1">
            <a:spLocks noGrp="1"/>
          </p:cNvSpPr>
          <p:nvPr>
            <p:ph type="subTitle" idx="8"/>
          </p:nvPr>
        </p:nvSpPr>
        <p:spPr>
          <a:xfrm>
            <a:off x="796200" y="4066175"/>
            <a:ext cx="2305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3000">
                <a:solidFill>
                  <a:schemeClr val="accent3"/>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 name="Google Shape;141;p13"/>
          <p:cNvSpPr txBox="1">
            <a:spLocks noGrp="1"/>
          </p:cNvSpPr>
          <p:nvPr>
            <p:ph type="subTitle" idx="9"/>
          </p:nvPr>
        </p:nvSpPr>
        <p:spPr>
          <a:xfrm>
            <a:off x="3562150" y="1780350"/>
            <a:ext cx="2305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3000">
                <a:solidFill>
                  <a:schemeClr val="accent3"/>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13"/>
          <p:cNvSpPr txBox="1">
            <a:spLocks noGrp="1"/>
          </p:cNvSpPr>
          <p:nvPr>
            <p:ph type="subTitle" idx="13"/>
          </p:nvPr>
        </p:nvSpPr>
        <p:spPr>
          <a:xfrm>
            <a:off x="796200" y="2923263"/>
            <a:ext cx="2305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3000">
                <a:solidFill>
                  <a:schemeClr val="accent3"/>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13"/>
          <p:cNvSpPr txBox="1">
            <a:spLocks noGrp="1"/>
          </p:cNvSpPr>
          <p:nvPr>
            <p:ph type="subTitle" idx="14"/>
          </p:nvPr>
        </p:nvSpPr>
        <p:spPr>
          <a:xfrm>
            <a:off x="3562150" y="2923263"/>
            <a:ext cx="2305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3000">
                <a:solidFill>
                  <a:schemeClr val="accent3"/>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13"/>
          <p:cNvSpPr txBox="1">
            <a:spLocks noGrp="1"/>
          </p:cNvSpPr>
          <p:nvPr>
            <p:ph type="subTitle" idx="15"/>
          </p:nvPr>
        </p:nvSpPr>
        <p:spPr>
          <a:xfrm>
            <a:off x="3562150" y="4066175"/>
            <a:ext cx="2305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3000">
                <a:solidFill>
                  <a:schemeClr val="accent3"/>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4_1">
    <p:spTree>
      <p:nvGrpSpPr>
        <p:cNvPr id="1" name="Shape 172"/>
        <p:cNvGrpSpPr/>
        <p:nvPr/>
      </p:nvGrpSpPr>
      <p:grpSpPr>
        <a:xfrm>
          <a:off x="0" y="0"/>
          <a:ext cx="0" cy="0"/>
          <a:chOff x="0" y="0"/>
          <a:chExt cx="0" cy="0"/>
        </a:xfrm>
      </p:grpSpPr>
      <p:sp>
        <p:nvSpPr>
          <p:cNvPr id="173" name="Google Shape;173;p16"/>
          <p:cNvSpPr/>
          <p:nvPr/>
        </p:nvSpPr>
        <p:spPr>
          <a:xfrm>
            <a:off x="5108215" y="-1535484"/>
            <a:ext cx="2094407" cy="2094407"/>
          </a:xfrm>
          <a:custGeom>
            <a:avLst/>
            <a:gdLst/>
            <a:ahLst/>
            <a:cxnLst/>
            <a:rect l="l" t="t" r="r" b="b"/>
            <a:pathLst>
              <a:path w="58503" h="58503" extrusionOk="0">
                <a:moveTo>
                  <a:pt x="53985" y="37462"/>
                </a:moveTo>
                <a:lnTo>
                  <a:pt x="37462" y="53985"/>
                </a:lnTo>
                <a:cubicBezTo>
                  <a:pt x="32924" y="58503"/>
                  <a:pt x="25578" y="58503"/>
                  <a:pt x="21061" y="53985"/>
                </a:cubicBezTo>
                <a:lnTo>
                  <a:pt x="4538" y="37462"/>
                </a:lnTo>
                <a:cubicBezTo>
                  <a:pt x="0" y="32925"/>
                  <a:pt x="0" y="25579"/>
                  <a:pt x="4538" y="21041"/>
                </a:cubicBezTo>
                <a:lnTo>
                  <a:pt x="21061" y="4538"/>
                </a:lnTo>
                <a:cubicBezTo>
                  <a:pt x="25578" y="0"/>
                  <a:pt x="32944" y="0"/>
                  <a:pt x="37462" y="4538"/>
                </a:cubicBezTo>
                <a:lnTo>
                  <a:pt x="53985" y="21041"/>
                </a:lnTo>
                <a:cubicBezTo>
                  <a:pt x="58502" y="25579"/>
                  <a:pt x="58502" y="32925"/>
                  <a:pt x="53985" y="37462"/>
                </a:cubicBezTo>
                <a:close/>
              </a:path>
            </a:pathLst>
          </a:custGeom>
          <a:gradFill>
            <a:gsLst>
              <a:gs pos="0">
                <a:schemeClr val="accent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77412" y="-143767"/>
            <a:ext cx="9298825" cy="5431033"/>
          </a:xfrm>
          <a:custGeom>
            <a:avLst/>
            <a:gdLst/>
            <a:ahLst/>
            <a:cxnLst/>
            <a:rect l="l" t="t" r="r" b="b"/>
            <a:pathLst>
              <a:path w="236777" h="138291" fill="none" extrusionOk="0">
                <a:moveTo>
                  <a:pt x="0" y="1"/>
                </a:moveTo>
                <a:lnTo>
                  <a:pt x="0" y="138290"/>
                </a:lnTo>
                <a:lnTo>
                  <a:pt x="236776" y="138290"/>
                </a:lnTo>
                <a:lnTo>
                  <a:pt x="236776" y="1"/>
                </a:lnTo>
                <a:close/>
                <a:moveTo>
                  <a:pt x="194512" y="11376"/>
                </a:moveTo>
                <a:lnTo>
                  <a:pt x="202550" y="3318"/>
                </a:lnTo>
                <a:cubicBezTo>
                  <a:pt x="204198" y="1690"/>
                  <a:pt x="206843" y="1690"/>
                  <a:pt x="208492" y="3318"/>
                </a:cubicBezTo>
                <a:lnTo>
                  <a:pt x="216550" y="11376"/>
                </a:lnTo>
                <a:cubicBezTo>
                  <a:pt x="218178" y="13024"/>
                  <a:pt x="218178" y="15669"/>
                  <a:pt x="216550" y="17318"/>
                </a:cubicBezTo>
                <a:lnTo>
                  <a:pt x="208492" y="25376"/>
                </a:lnTo>
                <a:cubicBezTo>
                  <a:pt x="206843" y="27003"/>
                  <a:pt x="204198" y="27003"/>
                  <a:pt x="202550" y="25376"/>
                </a:cubicBezTo>
                <a:lnTo>
                  <a:pt x="194512" y="17318"/>
                </a:lnTo>
                <a:cubicBezTo>
                  <a:pt x="192864" y="15669"/>
                  <a:pt x="192864" y="13024"/>
                  <a:pt x="194512" y="11376"/>
                </a:cubicBezTo>
                <a:close/>
                <a:moveTo>
                  <a:pt x="185294" y="48573"/>
                </a:moveTo>
                <a:lnTo>
                  <a:pt x="177236" y="56631"/>
                </a:lnTo>
                <a:cubicBezTo>
                  <a:pt x="175588" y="58259"/>
                  <a:pt x="172943" y="58259"/>
                  <a:pt x="171294" y="56631"/>
                </a:cubicBezTo>
                <a:lnTo>
                  <a:pt x="163236" y="48573"/>
                </a:lnTo>
                <a:cubicBezTo>
                  <a:pt x="161609" y="46925"/>
                  <a:pt x="161609" y="44279"/>
                  <a:pt x="163236" y="42631"/>
                </a:cubicBezTo>
                <a:lnTo>
                  <a:pt x="171294" y="34573"/>
                </a:lnTo>
                <a:cubicBezTo>
                  <a:pt x="172943" y="32945"/>
                  <a:pt x="175588" y="32945"/>
                  <a:pt x="177236" y="34573"/>
                </a:cubicBezTo>
                <a:lnTo>
                  <a:pt x="185294" y="42631"/>
                </a:lnTo>
                <a:cubicBezTo>
                  <a:pt x="186922" y="44279"/>
                  <a:pt x="186922" y="46925"/>
                  <a:pt x="185294" y="48573"/>
                </a:cubicBezTo>
                <a:close/>
                <a:moveTo>
                  <a:pt x="187146" y="50425"/>
                </a:moveTo>
                <a:cubicBezTo>
                  <a:pt x="188774" y="48777"/>
                  <a:pt x="191440" y="48777"/>
                  <a:pt x="193067" y="50425"/>
                </a:cubicBezTo>
                <a:lnTo>
                  <a:pt x="201125" y="58483"/>
                </a:lnTo>
                <a:cubicBezTo>
                  <a:pt x="202774" y="60111"/>
                  <a:pt x="202774" y="62776"/>
                  <a:pt x="201125" y="64404"/>
                </a:cubicBezTo>
                <a:lnTo>
                  <a:pt x="193067" y="72462"/>
                </a:lnTo>
                <a:cubicBezTo>
                  <a:pt x="191440" y="74111"/>
                  <a:pt x="188774" y="74111"/>
                  <a:pt x="187146" y="72462"/>
                </a:cubicBezTo>
                <a:lnTo>
                  <a:pt x="179088" y="64404"/>
                </a:lnTo>
                <a:cubicBezTo>
                  <a:pt x="177440" y="62776"/>
                  <a:pt x="177440" y="60111"/>
                  <a:pt x="179088" y="58483"/>
                </a:cubicBezTo>
                <a:close/>
                <a:moveTo>
                  <a:pt x="169870" y="58483"/>
                </a:moveTo>
                <a:cubicBezTo>
                  <a:pt x="171518" y="60111"/>
                  <a:pt x="171518" y="62776"/>
                  <a:pt x="169870" y="64404"/>
                </a:cubicBezTo>
                <a:lnTo>
                  <a:pt x="161812" y="72462"/>
                </a:lnTo>
                <a:cubicBezTo>
                  <a:pt x="160184" y="74111"/>
                  <a:pt x="157518" y="74111"/>
                  <a:pt x="155891" y="72462"/>
                </a:cubicBezTo>
                <a:lnTo>
                  <a:pt x="147833" y="64404"/>
                </a:lnTo>
                <a:cubicBezTo>
                  <a:pt x="146205" y="62776"/>
                  <a:pt x="146205" y="60111"/>
                  <a:pt x="147833" y="58483"/>
                </a:cubicBezTo>
                <a:lnTo>
                  <a:pt x="155891" y="50425"/>
                </a:lnTo>
                <a:cubicBezTo>
                  <a:pt x="157518" y="48777"/>
                  <a:pt x="160184" y="48777"/>
                  <a:pt x="161812" y="50425"/>
                </a:cubicBezTo>
                <a:close/>
                <a:moveTo>
                  <a:pt x="154039" y="48553"/>
                </a:moveTo>
                <a:lnTo>
                  <a:pt x="145981" y="56611"/>
                </a:lnTo>
                <a:cubicBezTo>
                  <a:pt x="144333" y="58259"/>
                  <a:pt x="141687" y="58259"/>
                  <a:pt x="140039" y="56611"/>
                </a:cubicBezTo>
                <a:lnTo>
                  <a:pt x="132001" y="48553"/>
                </a:lnTo>
                <a:cubicBezTo>
                  <a:pt x="130353" y="46925"/>
                  <a:pt x="130353" y="44259"/>
                  <a:pt x="132001" y="42631"/>
                </a:cubicBezTo>
                <a:lnTo>
                  <a:pt x="140039" y="34573"/>
                </a:lnTo>
                <a:cubicBezTo>
                  <a:pt x="141687" y="32925"/>
                  <a:pt x="144333" y="32925"/>
                  <a:pt x="145981" y="34573"/>
                </a:cubicBezTo>
                <a:lnTo>
                  <a:pt x="154039" y="42631"/>
                </a:lnTo>
                <a:cubicBezTo>
                  <a:pt x="155667" y="44259"/>
                  <a:pt x="155667" y="46925"/>
                  <a:pt x="154039" y="48573"/>
                </a:cubicBezTo>
                <a:close/>
                <a:moveTo>
                  <a:pt x="138615" y="58483"/>
                </a:moveTo>
                <a:cubicBezTo>
                  <a:pt x="140263" y="60111"/>
                  <a:pt x="140263" y="62776"/>
                  <a:pt x="138615" y="64404"/>
                </a:cubicBezTo>
                <a:lnTo>
                  <a:pt x="130557" y="72462"/>
                </a:lnTo>
                <a:cubicBezTo>
                  <a:pt x="128929" y="74111"/>
                  <a:pt x="126263" y="74111"/>
                  <a:pt x="124635" y="72462"/>
                </a:cubicBezTo>
                <a:lnTo>
                  <a:pt x="116577" y="64404"/>
                </a:lnTo>
                <a:cubicBezTo>
                  <a:pt x="114949" y="62776"/>
                  <a:pt x="114949" y="60111"/>
                  <a:pt x="116577" y="58483"/>
                </a:cubicBezTo>
                <a:lnTo>
                  <a:pt x="124635" y="50425"/>
                </a:lnTo>
                <a:cubicBezTo>
                  <a:pt x="126263" y="48777"/>
                  <a:pt x="128929" y="48777"/>
                  <a:pt x="130557" y="50425"/>
                </a:cubicBezTo>
                <a:close/>
                <a:moveTo>
                  <a:pt x="122783" y="48553"/>
                </a:moveTo>
                <a:lnTo>
                  <a:pt x="114725" y="56611"/>
                </a:lnTo>
                <a:cubicBezTo>
                  <a:pt x="113077" y="58259"/>
                  <a:pt x="110432" y="58259"/>
                  <a:pt x="108784" y="56611"/>
                </a:cubicBezTo>
                <a:lnTo>
                  <a:pt x="100746" y="48553"/>
                </a:lnTo>
                <a:cubicBezTo>
                  <a:pt x="99098" y="46925"/>
                  <a:pt x="99098" y="44259"/>
                  <a:pt x="100746" y="42631"/>
                </a:cubicBezTo>
                <a:lnTo>
                  <a:pt x="108784" y="34573"/>
                </a:lnTo>
                <a:cubicBezTo>
                  <a:pt x="110412" y="32945"/>
                  <a:pt x="113077" y="32945"/>
                  <a:pt x="114725" y="34573"/>
                </a:cubicBezTo>
                <a:lnTo>
                  <a:pt x="122783" y="42631"/>
                </a:lnTo>
                <a:cubicBezTo>
                  <a:pt x="124411" y="44279"/>
                  <a:pt x="124411" y="46925"/>
                  <a:pt x="122783" y="48573"/>
                </a:cubicBezTo>
                <a:close/>
                <a:moveTo>
                  <a:pt x="107359" y="58483"/>
                </a:moveTo>
                <a:cubicBezTo>
                  <a:pt x="109007" y="60111"/>
                  <a:pt x="109007" y="62776"/>
                  <a:pt x="107359" y="64404"/>
                </a:cubicBezTo>
                <a:lnTo>
                  <a:pt x="99301" y="72462"/>
                </a:lnTo>
                <a:cubicBezTo>
                  <a:pt x="97673" y="74111"/>
                  <a:pt x="95008" y="74111"/>
                  <a:pt x="93380" y="72462"/>
                </a:cubicBezTo>
                <a:lnTo>
                  <a:pt x="85322" y="64404"/>
                </a:lnTo>
                <a:cubicBezTo>
                  <a:pt x="83694" y="62776"/>
                  <a:pt x="83694" y="60111"/>
                  <a:pt x="85322" y="58483"/>
                </a:cubicBezTo>
                <a:lnTo>
                  <a:pt x="93380" y="50425"/>
                </a:lnTo>
                <a:cubicBezTo>
                  <a:pt x="95008" y="48777"/>
                  <a:pt x="97673" y="48777"/>
                  <a:pt x="99301" y="50425"/>
                </a:cubicBezTo>
                <a:close/>
                <a:moveTo>
                  <a:pt x="91528" y="48553"/>
                </a:moveTo>
                <a:lnTo>
                  <a:pt x="83470" y="56611"/>
                </a:lnTo>
                <a:cubicBezTo>
                  <a:pt x="81842" y="58259"/>
                  <a:pt x="79176" y="58259"/>
                  <a:pt x="77549" y="56611"/>
                </a:cubicBezTo>
                <a:lnTo>
                  <a:pt x="69491" y="48553"/>
                </a:lnTo>
                <a:cubicBezTo>
                  <a:pt x="67842" y="46925"/>
                  <a:pt x="67842" y="44259"/>
                  <a:pt x="69491" y="42631"/>
                </a:cubicBezTo>
                <a:lnTo>
                  <a:pt x="77549" y="34573"/>
                </a:lnTo>
                <a:cubicBezTo>
                  <a:pt x="79176" y="32925"/>
                  <a:pt x="81842" y="32925"/>
                  <a:pt x="83470" y="34573"/>
                </a:cubicBezTo>
                <a:lnTo>
                  <a:pt x="91528" y="42631"/>
                </a:lnTo>
                <a:cubicBezTo>
                  <a:pt x="93176" y="44259"/>
                  <a:pt x="93176" y="46925"/>
                  <a:pt x="91528" y="48573"/>
                </a:cubicBezTo>
                <a:close/>
                <a:moveTo>
                  <a:pt x="76104" y="58483"/>
                </a:moveTo>
                <a:cubicBezTo>
                  <a:pt x="77752" y="60111"/>
                  <a:pt x="77752" y="62776"/>
                  <a:pt x="76104" y="64404"/>
                </a:cubicBezTo>
                <a:lnTo>
                  <a:pt x="68046" y="72462"/>
                </a:lnTo>
                <a:cubicBezTo>
                  <a:pt x="66418" y="74111"/>
                  <a:pt x="63752" y="74111"/>
                  <a:pt x="62124" y="72462"/>
                </a:cubicBezTo>
                <a:lnTo>
                  <a:pt x="54066" y="64404"/>
                </a:lnTo>
                <a:cubicBezTo>
                  <a:pt x="52438" y="62776"/>
                  <a:pt x="52438" y="60111"/>
                  <a:pt x="54066" y="58483"/>
                </a:cubicBezTo>
                <a:lnTo>
                  <a:pt x="62124" y="50425"/>
                </a:lnTo>
                <a:cubicBezTo>
                  <a:pt x="63752" y="48777"/>
                  <a:pt x="66418" y="48777"/>
                  <a:pt x="68066" y="50425"/>
                </a:cubicBezTo>
                <a:close/>
                <a:moveTo>
                  <a:pt x="60273" y="48553"/>
                </a:moveTo>
                <a:lnTo>
                  <a:pt x="52215" y="56611"/>
                </a:lnTo>
                <a:cubicBezTo>
                  <a:pt x="50587" y="58259"/>
                  <a:pt x="47921" y="58259"/>
                  <a:pt x="46273" y="56611"/>
                </a:cubicBezTo>
                <a:lnTo>
                  <a:pt x="38235" y="48553"/>
                </a:lnTo>
                <a:cubicBezTo>
                  <a:pt x="36587" y="46925"/>
                  <a:pt x="36587" y="44259"/>
                  <a:pt x="38235" y="42631"/>
                </a:cubicBezTo>
                <a:lnTo>
                  <a:pt x="46273" y="34573"/>
                </a:lnTo>
                <a:cubicBezTo>
                  <a:pt x="47921" y="32925"/>
                  <a:pt x="50587" y="32925"/>
                  <a:pt x="52215" y="34573"/>
                </a:cubicBezTo>
                <a:lnTo>
                  <a:pt x="60273" y="42631"/>
                </a:lnTo>
                <a:cubicBezTo>
                  <a:pt x="61921" y="44259"/>
                  <a:pt x="61921" y="46925"/>
                  <a:pt x="60273" y="48573"/>
                </a:cubicBezTo>
                <a:close/>
                <a:moveTo>
                  <a:pt x="44848" y="58483"/>
                </a:moveTo>
                <a:cubicBezTo>
                  <a:pt x="46497" y="60111"/>
                  <a:pt x="46497" y="62776"/>
                  <a:pt x="44848" y="64404"/>
                </a:cubicBezTo>
                <a:lnTo>
                  <a:pt x="36811" y="72462"/>
                </a:lnTo>
                <a:cubicBezTo>
                  <a:pt x="35163" y="74111"/>
                  <a:pt x="32497" y="74111"/>
                  <a:pt x="30869" y="72462"/>
                </a:cubicBezTo>
                <a:lnTo>
                  <a:pt x="22811" y="64404"/>
                </a:lnTo>
                <a:cubicBezTo>
                  <a:pt x="21183" y="62776"/>
                  <a:pt x="21183" y="60111"/>
                  <a:pt x="22811" y="58483"/>
                </a:cubicBezTo>
                <a:lnTo>
                  <a:pt x="30869" y="50425"/>
                </a:lnTo>
                <a:cubicBezTo>
                  <a:pt x="32497" y="48777"/>
                  <a:pt x="35163" y="48777"/>
                  <a:pt x="36790" y="50425"/>
                </a:cubicBezTo>
                <a:close/>
                <a:moveTo>
                  <a:pt x="36811" y="81680"/>
                </a:moveTo>
                <a:lnTo>
                  <a:pt x="44848" y="89738"/>
                </a:lnTo>
                <a:cubicBezTo>
                  <a:pt x="46497" y="91366"/>
                  <a:pt x="46497" y="94032"/>
                  <a:pt x="44848" y="95660"/>
                </a:cubicBezTo>
                <a:lnTo>
                  <a:pt x="36811" y="103718"/>
                </a:lnTo>
                <a:cubicBezTo>
                  <a:pt x="35163" y="105346"/>
                  <a:pt x="32497" y="105346"/>
                  <a:pt x="30869" y="103718"/>
                </a:cubicBezTo>
                <a:lnTo>
                  <a:pt x="22811" y="95660"/>
                </a:lnTo>
                <a:cubicBezTo>
                  <a:pt x="21183" y="94032"/>
                  <a:pt x="21183" y="91366"/>
                  <a:pt x="22811" y="89738"/>
                </a:cubicBezTo>
                <a:lnTo>
                  <a:pt x="30869" y="81680"/>
                </a:lnTo>
                <a:cubicBezTo>
                  <a:pt x="32497" y="80032"/>
                  <a:pt x="35163" y="80032"/>
                  <a:pt x="36811" y="81680"/>
                </a:cubicBezTo>
                <a:close/>
                <a:moveTo>
                  <a:pt x="38235" y="79828"/>
                </a:moveTo>
                <a:cubicBezTo>
                  <a:pt x="36587" y="78180"/>
                  <a:pt x="36587" y="75535"/>
                  <a:pt x="38235" y="73887"/>
                </a:cubicBezTo>
                <a:lnTo>
                  <a:pt x="46273" y="65829"/>
                </a:lnTo>
                <a:cubicBezTo>
                  <a:pt x="47921" y="64201"/>
                  <a:pt x="50566" y="64201"/>
                  <a:pt x="52215" y="65829"/>
                </a:cubicBezTo>
                <a:lnTo>
                  <a:pt x="60273" y="73887"/>
                </a:lnTo>
                <a:cubicBezTo>
                  <a:pt x="61901" y="75535"/>
                  <a:pt x="61901" y="78180"/>
                  <a:pt x="60273" y="79828"/>
                </a:cubicBezTo>
                <a:lnTo>
                  <a:pt x="52215" y="87887"/>
                </a:lnTo>
                <a:cubicBezTo>
                  <a:pt x="50587" y="89514"/>
                  <a:pt x="47921" y="89514"/>
                  <a:pt x="46293" y="87887"/>
                </a:cubicBezTo>
                <a:close/>
                <a:moveTo>
                  <a:pt x="54066" y="89738"/>
                </a:moveTo>
                <a:lnTo>
                  <a:pt x="62124" y="81680"/>
                </a:lnTo>
                <a:cubicBezTo>
                  <a:pt x="63752" y="80032"/>
                  <a:pt x="66418" y="80032"/>
                  <a:pt x="68046" y="81680"/>
                </a:cubicBezTo>
                <a:lnTo>
                  <a:pt x="76104" y="89738"/>
                </a:lnTo>
                <a:cubicBezTo>
                  <a:pt x="77752" y="91366"/>
                  <a:pt x="77752" y="94032"/>
                  <a:pt x="76104" y="95660"/>
                </a:cubicBezTo>
                <a:lnTo>
                  <a:pt x="68046" y="103718"/>
                </a:lnTo>
                <a:cubicBezTo>
                  <a:pt x="66418" y="105346"/>
                  <a:pt x="63752" y="105346"/>
                  <a:pt x="62124" y="103718"/>
                </a:cubicBezTo>
                <a:lnTo>
                  <a:pt x="54066" y="95660"/>
                </a:lnTo>
                <a:cubicBezTo>
                  <a:pt x="52438" y="94032"/>
                  <a:pt x="52438" y="91366"/>
                  <a:pt x="54066" y="89738"/>
                </a:cubicBezTo>
                <a:close/>
                <a:moveTo>
                  <a:pt x="69491" y="79828"/>
                </a:moveTo>
                <a:cubicBezTo>
                  <a:pt x="67842" y="78180"/>
                  <a:pt x="67842" y="75535"/>
                  <a:pt x="69491" y="73887"/>
                </a:cubicBezTo>
                <a:lnTo>
                  <a:pt x="77528" y="65829"/>
                </a:lnTo>
                <a:cubicBezTo>
                  <a:pt x="79176" y="64201"/>
                  <a:pt x="81822" y="64201"/>
                  <a:pt x="83470" y="65829"/>
                </a:cubicBezTo>
                <a:lnTo>
                  <a:pt x="91528" y="73887"/>
                </a:lnTo>
                <a:cubicBezTo>
                  <a:pt x="93156" y="75535"/>
                  <a:pt x="93156" y="78180"/>
                  <a:pt x="91528" y="79828"/>
                </a:cubicBezTo>
                <a:lnTo>
                  <a:pt x="83470" y="87887"/>
                </a:lnTo>
                <a:cubicBezTo>
                  <a:pt x="81842" y="89514"/>
                  <a:pt x="79176" y="89514"/>
                  <a:pt x="77549" y="87887"/>
                </a:cubicBezTo>
                <a:close/>
                <a:moveTo>
                  <a:pt x="85322" y="89738"/>
                </a:moveTo>
                <a:lnTo>
                  <a:pt x="93380" y="81680"/>
                </a:lnTo>
                <a:cubicBezTo>
                  <a:pt x="95008" y="80032"/>
                  <a:pt x="97673" y="80032"/>
                  <a:pt x="99301" y="81680"/>
                </a:cubicBezTo>
                <a:lnTo>
                  <a:pt x="107359" y="89738"/>
                </a:lnTo>
                <a:cubicBezTo>
                  <a:pt x="109007" y="91366"/>
                  <a:pt x="109007" y="94032"/>
                  <a:pt x="107359" y="95660"/>
                </a:cubicBezTo>
                <a:lnTo>
                  <a:pt x="99301" y="103718"/>
                </a:lnTo>
                <a:cubicBezTo>
                  <a:pt x="97673" y="105346"/>
                  <a:pt x="95008" y="105346"/>
                  <a:pt x="93380" y="103718"/>
                </a:cubicBezTo>
                <a:lnTo>
                  <a:pt x="85322" y="95660"/>
                </a:lnTo>
                <a:cubicBezTo>
                  <a:pt x="83694" y="94032"/>
                  <a:pt x="83694" y="91366"/>
                  <a:pt x="85322" y="89738"/>
                </a:cubicBezTo>
                <a:close/>
                <a:moveTo>
                  <a:pt x="100746" y="79828"/>
                </a:moveTo>
                <a:cubicBezTo>
                  <a:pt x="99098" y="78180"/>
                  <a:pt x="99098" y="75535"/>
                  <a:pt x="100746" y="73887"/>
                </a:cubicBezTo>
                <a:lnTo>
                  <a:pt x="108784" y="65829"/>
                </a:lnTo>
                <a:cubicBezTo>
                  <a:pt x="110412" y="64201"/>
                  <a:pt x="113077" y="64201"/>
                  <a:pt x="114725" y="65829"/>
                </a:cubicBezTo>
                <a:lnTo>
                  <a:pt x="122783" y="73887"/>
                </a:lnTo>
                <a:cubicBezTo>
                  <a:pt x="124411" y="75535"/>
                  <a:pt x="124411" y="78180"/>
                  <a:pt x="122783" y="79828"/>
                </a:cubicBezTo>
                <a:lnTo>
                  <a:pt x="114725" y="87887"/>
                </a:lnTo>
                <a:cubicBezTo>
                  <a:pt x="113077" y="89514"/>
                  <a:pt x="110432" y="89514"/>
                  <a:pt x="108784" y="87887"/>
                </a:cubicBezTo>
                <a:close/>
                <a:moveTo>
                  <a:pt x="116577" y="89738"/>
                </a:moveTo>
                <a:lnTo>
                  <a:pt x="124635" y="81680"/>
                </a:lnTo>
                <a:cubicBezTo>
                  <a:pt x="126263" y="80032"/>
                  <a:pt x="128929" y="80032"/>
                  <a:pt x="130557" y="81680"/>
                </a:cubicBezTo>
                <a:lnTo>
                  <a:pt x="138615" y="89738"/>
                </a:lnTo>
                <a:cubicBezTo>
                  <a:pt x="140263" y="91366"/>
                  <a:pt x="140263" y="94032"/>
                  <a:pt x="138615" y="95660"/>
                </a:cubicBezTo>
                <a:lnTo>
                  <a:pt x="130557" y="103718"/>
                </a:lnTo>
                <a:cubicBezTo>
                  <a:pt x="128929" y="105346"/>
                  <a:pt x="126263" y="105346"/>
                  <a:pt x="124635" y="103718"/>
                </a:cubicBezTo>
                <a:lnTo>
                  <a:pt x="116577" y="95660"/>
                </a:lnTo>
                <a:cubicBezTo>
                  <a:pt x="114929" y="94032"/>
                  <a:pt x="114929" y="91366"/>
                  <a:pt x="116577" y="89738"/>
                </a:cubicBezTo>
                <a:close/>
                <a:moveTo>
                  <a:pt x="131981" y="79828"/>
                </a:moveTo>
                <a:cubicBezTo>
                  <a:pt x="130353" y="78180"/>
                  <a:pt x="130353" y="75535"/>
                  <a:pt x="131981" y="73887"/>
                </a:cubicBezTo>
                <a:lnTo>
                  <a:pt x="140039" y="65829"/>
                </a:lnTo>
                <a:cubicBezTo>
                  <a:pt x="141687" y="64201"/>
                  <a:pt x="144333" y="64201"/>
                  <a:pt x="145981" y="65829"/>
                </a:cubicBezTo>
                <a:lnTo>
                  <a:pt x="154039" y="73887"/>
                </a:lnTo>
                <a:cubicBezTo>
                  <a:pt x="155667" y="75535"/>
                  <a:pt x="155667" y="78180"/>
                  <a:pt x="154039" y="79828"/>
                </a:cubicBezTo>
                <a:lnTo>
                  <a:pt x="145981" y="87887"/>
                </a:lnTo>
                <a:cubicBezTo>
                  <a:pt x="144333" y="89514"/>
                  <a:pt x="141687" y="89514"/>
                  <a:pt x="140039" y="87887"/>
                </a:cubicBezTo>
                <a:close/>
                <a:moveTo>
                  <a:pt x="147833" y="89738"/>
                </a:moveTo>
                <a:lnTo>
                  <a:pt x="155891" y="81680"/>
                </a:lnTo>
                <a:cubicBezTo>
                  <a:pt x="157518" y="80032"/>
                  <a:pt x="160184" y="80032"/>
                  <a:pt x="161812" y="81680"/>
                </a:cubicBezTo>
                <a:lnTo>
                  <a:pt x="169870" y="89738"/>
                </a:lnTo>
                <a:cubicBezTo>
                  <a:pt x="171498" y="91366"/>
                  <a:pt x="171498" y="94032"/>
                  <a:pt x="169870" y="95660"/>
                </a:cubicBezTo>
                <a:lnTo>
                  <a:pt x="161812" y="103718"/>
                </a:lnTo>
                <a:cubicBezTo>
                  <a:pt x="160184" y="105366"/>
                  <a:pt x="157518" y="105366"/>
                  <a:pt x="155891" y="103718"/>
                </a:cubicBezTo>
                <a:lnTo>
                  <a:pt x="147833" y="95660"/>
                </a:lnTo>
                <a:cubicBezTo>
                  <a:pt x="146184" y="94032"/>
                  <a:pt x="146184" y="91366"/>
                  <a:pt x="147833" y="89738"/>
                </a:cubicBezTo>
                <a:close/>
                <a:moveTo>
                  <a:pt x="163236" y="79828"/>
                </a:moveTo>
                <a:cubicBezTo>
                  <a:pt x="161609" y="78180"/>
                  <a:pt x="161609" y="75535"/>
                  <a:pt x="163236" y="73887"/>
                </a:cubicBezTo>
                <a:lnTo>
                  <a:pt x="171294" y="65829"/>
                </a:lnTo>
                <a:cubicBezTo>
                  <a:pt x="172943" y="64201"/>
                  <a:pt x="175588" y="64201"/>
                  <a:pt x="177236" y="65829"/>
                </a:cubicBezTo>
                <a:lnTo>
                  <a:pt x="185294" y="73887"/>
                </a:lnTo>
                <a:cubicBezTo>
                  <a:pt x="186922" y="75535"/>
                  <a:pt x="186922" y="78180"/>
                  <a:pt x="185294" y="79828"/>
                </a:cubicBezTo>
                <a:lnTo>
                  <a:pt x="177236" y="87887"/>
                </a:lnTo>
                <a:cubicBezTo>
                  <a:pt x="175588" y="89514"/>
                  <a:pt x="172943" y="89514"/>
                  <a:pt x="171294" y="87887"/>
                </a:cubicBezTo>
                <a:close/>
                <a:moveTo>
                  <a:pt x="179088" y="89738"/>
                </a:moveTo>
                <a:lnTo>
                  <a:pt x="187146" y="81680"/>
                </a:lnTo>
                <a:cubicBezTo>
                  <a:pt x="188774" y="80032"/>
                  <a:pt x="191440" y="80032"/>
                  <a:pt x="193067" y="81680"/>
                </a:cubicBezTo>
                <a:lnTo>
                  <a:pt x="201125" y="89738"/>
                </a:lnTo>
                <a:cubicBezTo>
                  <a:pt x="202753" y="91366"/>
                  <a:pt x="202753" y="94032"/>
                  <a:pt x="201125" y="95660"/>
                </a:cubicBezTo>
                <a:lnTo>
                  <a:pt x="193067" y="103718"/>
                </a:lnTo>
                <a:cubicBezTo>
                  <a:pt x="191440" y="105346"/>
                  <a:pt x="188774" y="105346"/>
                  <a:pt x="187146" y="103718"/>
                </a:cubicBezTo>
                <a:lnTo>
                  <a:pt x="179088" y="95660"/>
                </a:lnTo>
                <a:cubicBezTo>
                  <a:pt x="177440" y="94032"/>
                  <a:pt x="177440" y="91366"/>
                  <a:pt x="179088" y="89738"/>
                </a:cubicBezTo>
                <a:close/>
                <a:moveTo>
                  <a:pt x="194512" y="79828"/>
                </a:moveTo>
                <a:cubicBezTo>
                  <a:pt x="192864" y="78180"/>
                  <a:pt x="192864" y="75535"/>
                  <a:pt x="194512" y="73887"/>
                </a:cubicBezTo>
                <a:lnTo>
                  <a:pt x="202550" y="65829"/>
                </a:lnTo>
                <a:cubicBezTo>
                  <a:pt x="204198" y="64201"/>
                  <a:pt x="206843" y="64201"/>
                  <a:pt x="208492" y="65829"/>
                </a:cubicBezTo>
                <a:lnTo>
                  <a:pt x="216550" y="73887"/>
                </a:lnTo>
                <a:cubicBezTo>
                  <a:pt x="218178" y="75535"/>
                  <a:pt x="218178" y="78180"/>
                  <a:pt x="216550" y="79828"/>
                </a:cubicBezTo>
                <a:lnTo>
                  <a:pt x="208492" y="87887"/>
                </a:lnTo>
                <a:cubicBezTo>
                  <a:pt x="206843" y="89514"/>
                  <a:pt x="204198" y="89514"/>
                  <a:pt x="202550" y="87887"/>
                </a:cubicBezTo>
                <a:close/>
                <a:moveTo>
                  <a:pt x="202550" y="56631"/>
                </a:moveTo>
                <a:lnTo>
                  <a:pt x="194512" y="48573"/>
                </a:lnTo>
                <a:cubicBezTo>
                  <a:pt x="192864" y="46925"/>
                  <a:pt x="192864" y="44279"/>
                  <a:pt x="194512" y="42631"/>
                </a:cubicBezTo>
                <a:lnTo>
                  <a:pt x="202550" y="34573"/>
                </a:lnTo>
                <a:cubicBezTo>
                  <a:pt x="204198" y="32945"/>
                  <a:pt x="206843" y="32945"/>
                  <a:pt x="208492" y="34573"/>
                </a:cubicBezTo>
                <a:lnTo>
                  <a:pt x="216550" y="42631"/>
                </a:lnTo>
                <a:cubicBezTo>
                  <a:pt x="218178" y="44279"/>
                  <a:pt x="218178" y="46925"/>
                  <a:pt x="216550" y="48573"/>
                </a:cubicBezTo>
                <a:lnTo>
                  <a:pt x="208492" y="56631"/>
                </a:lnTo>
                <a:cubicBezTo>
                  <a:pt x="206843" y="58259"/>
                  <a:pt x="204198" y="58259"/>
                  <a:pt x="202550" y="56631"/>
                </a:cubicBezTo>
                <a:close/>
                <a:moveTo>
                  <a:pt x="193067" y="19169"/>
                </a:moveTo>
                <a:lnTo>
                  <a:pt x="201125" y="27227"/>
                </a:lnTo>
                <a:cubicBezTo>
                  <a:pt x="202774" y="28855"/>
                  <a:pt x="202774" y="31521"/>
                  <a:pt x="201125" y="33149"/>
                </a:cubicBezTo>
                <a:lnTo>
                  <a:pt x="193067" y="41207"/>
                </a:lnTo>
                <a:cubicBezTo>
                  <a:pt x="191440" y="42855"/>
                  <a:pt x="188774" y="42855"/>
                  <a:pt x="187146" y="41207"/>
                </a:cubicBezTo>
                <a:lnTo>
                  <a:pt x="179088" y="33149"/>
                </a:lnTo>
                <a:cubicBezTo>
                  <a:pt x="177440" y="31521"/>
                  <a:pt x="177440" y="28855"/>
                  <a:pt x="179088" y="27227"/>
                </a:cubicBezTo>
                <a:lnTo>
                  <a:pt x="187146" y="19169"/>
                </a:lnTo>
                <a:cubicBezTo>
                  <a:pt x="188774" y="17541"/>
                  <a:pt x="191440" y="17541"/>
                  <a:pt x="193067" y="19169"/>
                </a:cubicBezTo>
                <a:close/>
                <a:moveTo>
                  <a:pt x="163236" y="11376"/>
                </a:moveTo>
                <a:lnTo>
                  <a:pt x="171294" y="3318"/>
                </a:lnTo>
                <a:cubicBezTo>
                  <a:pt x="172943" y="1690"/>
                  <a:pt x="175588" y="1690"/>
                  <a:pt x="177236" y="3318"/>
                </a:cubicBezTo>
                <a:lnTo>
                  <a:pt x="185294" y="11376"/>
                </a:lnTo>
                <a:cubicBezTo>
                  <a:pt x="186922" y="13024"/>
                  <a:pt x="186922" y="15669"/>
                  <a:pt x="185294" y="17318"/>
                </a:cubicBezTo>
                <a:lnTo>
                  <a:pt x="177236" y="25376"/>
                </a:lnTo>
                <a:cubicBezTo>
                  <a:pt x="175588" y="27003"/>
                  <a:pt x="172943" y="27003"/>
                  <a:pt x="171294" y="25376"/>
                </a:cubicBezTo>
                <a:lnTo>
                  <a:pt x="163236" y="17318"/>
                </a:lnTo>
                <a:cubicBezTo>
                  <a:pt x="161609" y="15669"/>
                  <a:pt x="161609" y="13024"/>
                  <a:pt x="163236" y="11376"/>
                </a:cubicBezTo>
                <a:close/>
                <a:moveTo>
                  <a:pt x="161812" y="19169"/>
                </a:moveTo>
                <a:lnTo>
                  <a:pt x="169870" y="27227"/>
                </a:lnTo>
                <a:cubicBezTo>
                  <a:pt x="171518" y="28855"/>
                  <a:pt x="171518" y="31521"/>
                  <a:pt x="169870" y="33149"/>
                </a:cubicBezTo>
                <a:lnTo>
                  <a:pt x="161812" y="41207"/>
                </a:lnTo>
                <a:cubicBezTo>
                  <a:pt x="160184" y="42855"/>
                  <a:pt x="157518" y="42855"/>
                  <a:pt x="155891" y="41207"/>
                </a:cubicBezTo>
                <a:lnTo>
                  <a:pt x="147833" y="33149"/>
                </a:lnTo>
                <a:cubicBezTo>
                  <a:pt x="146184" y="31521"/>
                  <a:pt x="146184" y="28855"/>
                  <a:pt x="147833" y="27227"/>
                </a:cubicBezTo>
                <a:lnTo>
                  <a:pt x="155891" y="19169"/>
                </a:lnTo>
                <a:cubicBezTo>
                  <a:pt x="157518" y="17521"/>
                  <a:pt x="160184" y="17521"/>
                  <a:pt x="161812" y="19169"/>
                </a:cubicBezTo>
                <a:close/>
                <a:moveTo>
                  <a:pt x="132001" y="11376"/>
                </a:moveTo>
                <a:lnTo>
                  <a:pt x="140039" y="3318"/>
                </a:lnTo>
                <a:cubicBezTo>
                  <a:pt x="141687" y="1690"/>
                  <a:pt x="144333" y="1690"/>
                  <a:pt x="145981" y="3318"/>
                </a:cubicBezTo>
                <a:lnTo>
                  <a:pt x="154039" y="11376"/>
                </a:lnTo>
                <a:cubicBezTo>
                  <a:pt x="155667" y="13024"/>
                  <a:pt x="155667" y="15669"/>
                  <a:pt x="154039" y="17318"/>
                </a:cubicBezTo>
                <a:lnTo>
                  <a:pt x="145981" y="25376"/>
                </a:lnTo>
                <a:cubicBezTo>
                  <a:pt x="144333" y="27003"/>
                  <a:pt x="141687" y="27003"/>
                  <a:pt x="140039" y="25376"/>
                </a:cubicBezTo>
                <a:lnTo>
                  <a:pt x="132001" y="17318"/>
                </a:lnTo>
                <a:cubicBezTo>
                  <a:pt x="130353" y="15669"/>
                  <a:pt x="130353" y="13024"/>
                  <a:pt x="132001" y="11376"/>
                </a:cubicBezTo>
                <a:close/>
                <a:moveTo>
                  <a:pt x="130557" y="19169"/>
                </a:moveTo>
                <a:lnTo>
                  <a:pt x="138615" y="27227"/>
                </a:lnTo>
                <a:cubicBezTo>
                  <a:pt x="140263" y="28855"/>
                  <a:pt x="140263" y="31521"/>
                  <a:pt x="138615" y="33149"/>
                </a:cubicBezTo>
                <a:lnTo>
                  <a:pt x="130557" y="41207"/>
                </a:lnTo>
                <a:cubicBezTo>
                  <a:pt x="128929" y="42855"/>
                  <a:pt x="126263" y="42855"/>
                  <a:pt x="124635" y="41207"/>
                </a:cubicBezTo>
                <a:lnTo>
                  <a:pt x="116577" y="33149"/>
                </a:lnTo>
                <a:cubicBezTo>
                  <a:pt x="114929" y="31521"/>
                  <a:pt x="114929" y="28855"/>
                  <a:pt x="116577" y="27227"/>
                </a:cubicBezTo>
                <a:lnTo>
                  <a:pt x="124635" y="19169"/>
                </a:lnTo>
                <a:cubicBezTo>
                  <a:pt x="126263" y="17541"/>
                  <a:pt x="128929" y="17541"/>
                  <a:pt x="130557" y="19169"/>
                </a:cubicBezTo>
                <a:close/>
                <a:moveTo>
                  <a:pt x="100746" y="11376"/>
                </a:moveTo>
                <a:lnTo>
                  <a:pt x="108784" y="3338"/>
                </a:lnTo>
                <a:cubicBezTo>
                  <a:pt x="110412" y="1690"/>
                  <a:pt x="113077" y="1690"/>
                  <a:pt x="114725" y="3338"/>
                </a:cubicBezTo>
                <a:lnTo>
                  <a:pt x="122783" y="11376"/>
                </a:lnTo>
                <a:cubicBezTo>
                  <a:pt x="124411" y="13024"/>
                  <a:pt x="124411" y="15669"/>
                  <a:pt x="122783" y="17318"/>
                </a:cubicBezTo>
                <a:lnTo>
                  <a:pt x="114725" y="25376"/>
                </a:lnTo>
                <a:cubicBezTo>
                  <a:pt x="113077" y="27003"/>
                  <a:pt x="110432" y="27003"/>
                  <a:pt x="108784" y="25376"/>
                </a:cubicBezTo>
                <a:lnTo>
                  <a:pt x="100726" y="17318"/>
                </a:lnTo>
                <a:cubicBezTo>
                  <a:pt x="99098" y="15669"/>
                  <a:pt x="99098" y="13024"/>
                  <a:pt x="100746" y="11376"/>
                </a:cubicBezTo>
                <a:close/>
                <a:moveTo>
                  <a:pt x="99322" y="19169"/>
                </a:moveTo>
                <a:lnTo>
                  <a:pt x="107359" y="27227"/>
                </a:lnTo>
                <a:cubicBezTo>
                  <a:pt x="109007" y="28855"/>
                  <a:pt x="109007" y="31521"/>
                  <a:pt x="107359" y="33149"/>
                </a:cubicBezTo>
                <a:lnTo>
                  <a:pt x="99322" y="41207"/>
                </a:lnTo>
                <a:cubicBezTo>
                  <a:pt x="97673" y="42855"/>
                  <a:pt x="95008" y="42855"/>
                  <a:pt x="93380" y="41207"/>
                </a:cubicBezTo>
                <a:lnTo>
                  <a:pt x="85322" y="33149"/>
                </a:lnTo>
                <a:cubicBezTo>
                  <a:pt x="83694" y="31521"/>
                  <a:pt x="83694" y="28855"/>
                  <a:pt x="85322" y="27227"/>
                </a:cubicBezTo>
                <a:lnTo>
                  <a:pt x="93380" y="19169"/>
                </a:lnTo>
                <a:cubicBezTo>
                  <a:pt x="95008" y="17541"/>
                  <a:pt x="97673" y="17541"/>
                  <a:pt x="99322" y="19169"/>
                </a:cubicBezTo>
                <a:close/>
                <a:moveTo>
                  <a:pt x="69491" y="11376"/>
                </a:moveTo>
                <a:lnTo>
                  <a:pt x="77549" y="3318"/>
                </a:lnTo>
                <a:cubicBezTo>
                  <a:pt x="79176" y="1690"/>
                  <a:pt x="81842" y="1690"/>
                  <a:pt x="83470" y="3318"/>
                </a:cubicBezTo>
                <a:lnTo>
                  <a:pt x="91528" y="11376"/>
                </a:lnTo>
                <a:cubicBezTo>
                  <a:pt x="93156" y="13024"/>
                  <a:pt x="93156" y="15669"/>
                  <a:pt x="91528" y="17318"/>
                </a:cubicBezTo>
                <a:lnTo>
                  <a:pt x="83470" y="25376"/>
                </a:lnTo>
                <a:cubicBezTo>
                  <a:pt x="81842" y="27003"/>
                  <a:pt x="79176" y="27003"/>
                  <a:pt x="77549" y="25376"/>
                </a:cubicBezTo>
                <a:lnTo>
                  <a:pt x="69491" y="17318"/>
                </a:lnTo>
                <a:cubicBezTo>
                  <a:pt x="67842" y="15669"/>
                  <a:pt x="67842" y="13024"/>
                  <a:pt x="69491" y="11376"/>
                </a:cubicBezTo>
                <a:close/>
                <a:moveTo>
                  <a:pt x="68066" y="19169"/>
                </a:moveTo>
                <a:lnTo>
                  <a:pt x="76104" y="27227"/>
                </a:lnTo>
                <a:cubicBezTo>
                  <a:pt x="77752" y="28855"/>
                  <a:pt x="77752" y="31521"/>
                  <a:pt x="76104" y="33149"/>
                </a:cubicBezTo>
                <a:lnTo>
                  <a:pt x="68066" y="41207"/>
                </a:lnTo>
                <a:cubicBezTo>
                  <a:pt x="66418" y="42855"/>
                  <a:pt x="63752" y="42855"/>
                  <a:pt x="62124" y="41207"/>
                </a:cubicBezTo>
                <a:lnTo>
                  <a:pt x="54066" y="33149"/>
                </a:lnTo>
                <a:cubicBezTo>
                  <a:pt x="52438" y="31521"/>
                  <a:pt x="52438" y="28855"/>
                  <a:pt x="54066" y="27227"/>
                </a:cubicBezTo>
                <a:lnTo>
                  <a:pt x="62124" y="19169"/>
                </a:lnTo>
                <a:cubicBezTo>
                  <a:pt x="63752" y="17541"/>
                  <a:pt x="66418" y="17541"/>
                  <a:pt x="68066" y="19169"/>
                </a:cubicBezTo>
                <a:close/>
                <a:moveTo>
                  <a:pt x="38235" y="11376"/>
                </a:moveTo>
                <a:lnTo>
                  <a:pt x="46293" y="3318"/>
                </a:lnTo>
                <a:cubicBezTo>
                  <a:pt x="47921" y="1690"/>
                  <a:pt x="50587" y="1690"/>
                  <a:pt x="52215" y="3318"/>
                </a:cubicBezTo>
                <a:lnTo>
                  <a:pt x="60273" y="11376"/>
                </a:lnTo>
                <a:cubicBezTo>
                  <a:pt x="61901" y="13024"/>
                  <a:pt x="61901" y="15669"/>
                  <a:pt x="60273" y="17318"/>
                </a:cubicBezTo>
                <a:lnTo>
                  <a:pt x="52215" y="25376"/>
                </a:lnTo>
                <a:cubicBezTo>
                  <a:pt x="50587" y="27003"/>
                  <a:pt x="47921" y="27003"/>
                  <a:pt x="46293" y="25376"/>
                </a:cubicBezTo>
                <a:lnTo>
                  <a:pt x="38235" y="17318"/>
                </a:lnTo>
                <a:cubicBezTo>
                  <a:pt x="36587" y="15669"/>
                  <a:pt x="36587" y="13024"/>
                  <a:pt x="38235" y="11376"/>
                </a:cubicBezTo>
                <a:close/>
                <a:moveTo>
                  <a:pt x="36811" y="19169"/>
                </a:moveTo>
                <a:lnTo>
                  <a:pt x="44848" y="27227"/>
                </a:lnTo>
                <a:cubicBezTo>
                  <a:pt x="46497" y="28855"/>
                  <a:pt x="46497" y="31521"/>
                  <a:pt x="44848" y="33149"/>
                </a:cubicBezTo>
                <a:lnTo>
                  <a:pt x="36811" y="41207"/>
                </a:lnTo>
                <a:cubicBezTo>
                  <a:pt x="35163" y="42855"/>
                  <a:pt x="32497" y="42855"/>
                  <a:pt x="30869" y="41207"/>
                </a:cubicBezTo>
                <a:lnTo>
                  <a:pt x="22811" y="33149"/>
                </a:lnTo>
                <a:cubicBezTo>
                  <a:pt x="21163" y="31521"/>
                  <a:pt x="21163" y="28855"/>
                  <a:pt x="22811" y="27227"/>
                </a:cubicBezTo>
                <a:lnTo>
                  <a:pt x="30869" y="19169"/>
                </a:lnTo>
                <a:cubicBezTo>
                  <a:pt x="32497" y="17521"/>
                  <a:pt x="35163" y="17521"/>
                  <a:pt x="36811" y="19169"/>
                </a:cubicBezTo>
                <a:close/>
                <a:moveTo>
                  <a:pt x="6980" y="11376"/>
                </a:moveTo>
                <a:lnTo>
                  <a:pt x="15038" y="3338"/>
                </a:lnTo>
                <a:cubicBezTo>
                  <a:pt x="16666" y="1690"/>
                  <a:pt x="19331" y="1690"/>
                  <a:pt x="20959" y="3338"/>
                </a:cubicBezTo>
                <a:lnTo>
                  <a:pt x="29017" y="11376"/>
                </a:lnTo>
                <a:cubicBezTo>
                  <a:pt x="30645" y="13024"/>
                  <a:pt x="30645" y="15669"/>
                  <a:pt x="29017" y="17318"/>
                </a:cubicBezTo>
                <a:lnTo>
                  <a:pt x="20959" y="25376"/>
                </a:lnTo>
                <a:cubicBezTo>
                  <a:pt x="19331" y="27003"/>
                  <a:pt x="16666" y="27003"/>
                  <a:pt x="15038" y="25376"/>
                </a:cubicBezTo>
                <a:lnTo>
                  <a:pt x="6980" y="17318"/>
                </a:lnTo>
                <a:cubicBezTo>
                  <a:pt x="5332" y="15669"/>
                  <a:pt x="5332" y="13024"/>
                  <a:pt x="6980" y="11376"/>
                </a:cubicBezTo>
                <a:close/>
                <a:moveTo>
                  <a:pt x="6980" y="42631"/>
                </a:moveTo>
                <a:lnTo>
                  <a:pt x="15038" y="34573"/>
                </a:lnTo>
                <a:cubicBezTo>
                  <a:pt x="16666" y="32945"/>
                  <a:pt x="19331" y="32945"/>
                  <a:pt x="20959" y="34573"/>
                </a:cubicBezTo>
                <a:lnTo>
                  <a:pt x="29017" y="42631"/>
                </a:lnTo>
                <a:cubicBezTo>
                  <a:pt x="30645" y="44279"/>
                  <a:pt x="30645" y="46925"/>
                  <a:pt x="29017" y="48573"/>
                </a:cubicBezTo>
                <a:lnTo>
                  <a:pt x="20959" y="56631"/>
                </a:lnTo>
                <a:cubicBezTo>
                  <a:pt x="19331" y="58259"/>
                  <a:pt x="16666" y="58259"/>
                  <a:pt x="15038" y="56631"/>
                </a:cubicBezTo>
                <a:lnTo>
                  <a:pt x="6980" y="48573"/>
                </a:lnTo>
                <a:cubicBezTo>
                  <a:pt x="5332" y="46925"/>
                  <a:pt x="5332" y="44279"/>
                  <a:pt x="6980" y="42631"/>
                </a:cubicBezTo>
                <a:close/>
                <a:moveTo>
                  <a:pt x="6980" y="73887"/>
                </a:moveTo>
                <a:lnTo>
                  <a:pt x="15038" y="65829"/>
                </a:lnTo>
                <a:cubicBezTo>
                  <a:pt x="16666" y="64201"/>
                  <a:pt x="19331" y="64201"/>
                  <a:pt x="20959" y="65829"/>
                </a:cubicBezTo>
                <a:lnTo>
                  <a:pt x="29017" y="73887"/>
                </a:lnTo>
                <a:cubicBezTo>
                  <a:pt x="30666" y="75535"/>
                  <a:pt x="30666" y="78180"/>
                  <a:pt x="29017" y="79828"/>
                </a:cubicBezTo>
                <a:lnTo>
                  <a:pt x="20959" y="87887"/>
                </a:lnTo>
                <a:cubicBezTo>
                  <a:pt x="19331" y="89514"/>
                  <a:pt x="16666" y="89514"/>
                  <a:pt x="15038" y="87887"/>
                </a:cubicBezTo>
                <a:lnTo>
                  <a:pt x="6980" y="79828"/>
                </a:lnTo>
                <a:cubicBezTo>
                  <a:pt x="5332" y="78180"/>
                  <a:pt x="5332" y="75535"/>
                  <a:pt x="6980" y="73887"/>
                </a:cubicBezTo>
                <a:close/>
                <a:moveTo>
                  <a:pt x="15038" y="119122"/>
                </a:moveTo>
                <a:lnTo>
                  <a:pt x="6980" y="111084"/>
                </a:lnTo>
                <a:cubicBezTo>
                  <a:pt x="5332" y="109436"/>
                  <a:pt x="5332" y="106770"/>
                  <a:pt x="6980" y="105142"/>
                </a:cubicBezTo>
                <a:lnTo>
                  <a:pt x="15038" y="97084"/>
                </a:lnTo>
                <a:cubicBezTo>
                  <a:pt x="16666" y="95456"/>
                  <a:pt x="19331" y="95456"/>
                  <a:pt x="20959" y="97084"/>
                </a:cubicBezTo>
                <a:lnTo>
                  <a:pt x="29017" y="105142"/>
                </a:lnTo>
                <a:cubicBezTo>
                  <a:pt x="30645" y="106770"/>
                  <a:pt x="30645" y="109436"/>
                  <a:pt x="29017" y="111064"/>
                </a:cubicBezTo>
                <a:lnTo>
                  <a:pt x="20959" y="119122"/>
                </a:lnTo>
                <a:cubicBezTo>
                  <a:pt x="19331" y="120770"/>
                  <a:pt x="16666" y="120770"/>
                  <a:pt x="15038" y="119122"/>
                </a:cubicBezTo>
                <a:close/>
                <a:moveTo>
                  <a:pt x="44869" y="126915"/>
                </a:moveTo>
                <a:lnTo>
                  <a:pt x="36811" y="134994"/>
                </a:lnTo>
                <a:cubicBezTo>
                  <a:pt x="35163" y="136621"/>
                  <a:pt x="32497" y="136621"/>
                  <a:pt x="30869" y="134994"/>
                </a:cubicBezTo>
                <a:lnTo>
                  <a:pt x="22811" y="126915"/>
                </a:lnTo>
                <a:cubicBezTo>
                  <a:pt x="21183" y="125287"/>
                  <a:pt x="21183" y="122622"/>
                  <a:pt x="22811" y="120994"/>
                </a:cubicBezTo>
                <a:lnTo>
                  <a:pt x="30869" y="112936"/>
                </a:lnTo>
                <a:cubicBezTo>
                  <a:pt x="32497" y="111308"/>
                  <a:pt x="35163" y="111308"/>
                  <a:pt x="36790" y="112936"/>
                </a:cubicBezTo>
                <a:lnTo>
                  <a:pt x="44869" y="120994"/>
                </a:lnTo>
                <a:cubicBezTo>
                  <a:pt x="46497" y="122622"/>
                  <a:pt x="46497" y="125287"/>
                  <a:pt x="44869" y="126915"/>
                </a:cubicBezTo>
                <a:close/>
                <a:moveTo>
                  <a:pt x="46293" y="119122"/>
                </a:moveTo>
                <a:lnTo>
                  <a:pt x="38235" y="111084"/>
                </a:lnTo>
                <a:cubicBezTo>
                  <a:pt x="36587" y="109436"/>
                  <a:pt x="36587" y="106770"/>
                  <a:pt x="38235" y="105142"/>
                </a:cubicBezTo>
                <a:lnTo>
                  <a:pt x="46293" y="97084"/>
                </a:lnTo>
                <a:cubicBezTo>
                  <a:pt x="47921" y="95436"/>
                  <a:pt x="50587" y="95436"/>
                  <a:pt x="52215" y="97084"/>
                </a:cubicBezTo>
                <a:lnTo>
                  <a:pt x="60273" y="105142"/>
                </a:lnTo>
                <a:cubicBezTo>
                  <a:pt x="61901" y="106770"/>
                  <a:pt x="61901" y="109436"/>
                  <a:pt x="60273" y="111064"/>
                </a:cubicBezTo>
                <a:lnTo>
                  <a:pt x="52215" y="119122"/>
                </a:lnTo>
                <a:cubicBezTo>
                  <a:pt x="50587" y="120770"/>
                  <a:pt x="47921" y="120770"/>
                  <a:pt x="46293" y="119122"/>
                </a:cubicBezTo>
                <a:close/>
                <a:moveTo>
                  <a:pt x="76104" y="126915"/>
                </a:moveTo>
                <a:lnTo>
                  <a:pt x="68066" y="134994"/>
                </a:lnTo>
                <a:cubicBezTo>
                  <a:pt x="66418" y="136621"/>
                  <a:pt x="63752" y="136621"/>
                  <a:pt x="62124" y="134994"/>
                </a:cubicBezTo>
                <a:lnTo>
                  <a:pt x="54066" y="126915"/>
                </a:lnTo>
                <a:cubicBezTo>
                  <a:pt x="52438" y="125287"/>
                  <a:pt x="52438" y="122622"/>
                  <a:pt x="54066" y="120994"/>
                </a:cubicBezTo>
                <a:lnTo>
                  <a:pt x="62124" y="112936"/>
                </a:lnTo>
                <a:cubicBezTo>
                  <a:pt x="63752" y="111287"/>
                  <a:pt x="66418" y="111287"/>
                  <a:pt x="68066" y="112936"/>
                </a:cubicBezTo>
                <a:lnTo>
                  <a:pt x="76104" y="120994"/>
                </a:lnTo>
                <a:cubicBezTo>
                  <a:pt x="77752" y="122622"/>
                  <a:pt x="77752" y="125287"/>
                  <a:pt x="76104" y="126915"/>
                </a:cubicBezTo>
                <a:close/>
                <a:moveTo>
                  <a:pt x="77549" y="119122"/>
                </a:moveTo>
                <a:lnTo>
                  <a:pt x="69491" y="111084"/>
                </a:lnTo>
                <a:cubicBezTo>
                  <a:pt x="67842" y="109436"/>
                  <a:pt x="67842" y="106770"/>
                  <a:pt x="69491" y="105142"/>
                </a:cubicBezTo>
                <a:lnTo>
                  <a:pt x="77549" y="97084"/>
                </a:lnTo>
                <a:cubicBezTo>
                  <a:pt x="79176" y="95456"/>
                  <a:pt x="81842" y="95456"/>
                  <a:pt x="83470" y="97084"/>
                </a:cubicBezTo>
                <a:lnTo>
                  <a:pt x="91528" y="105142"/>
                </a:lnTo>
                <a:cubicBezTo>
                  <a:pt x="93156" y="106770"/>
                  <a:pt x="93156" y="109436"/>
                  <a:pt x="91528" y="111064"/>
                </a:cubicBezTo>
                <a:lnTo>
                  <a:pt x="83470" y="119122"/>
                </a:lnTo>
                <a:cubicBezTo>
                  <a:pt x="81842" y="120770"/>
                  <a:pt x="79176" y="120770"/>
                  <a:pt x="77549" y="119122"/>
                </a:cubicBezTo>
                <a:close/>
                <a:moveTo>
                  <a:pt x="107359" y="126915"/>
                </a:moveTo>
                <a:lnTo>
                  <a:pt x="99322" y="134994"/>
                </a:lnTo>
                <a:cubicBezTo>
                  <a:pt x="97673" y="136621"/>
                  <a:pt x="95008" y="136621"/>
                  <a:pt x="93380" y="134994"/>
                </a:cubicBezTo>
                <a:lnTo>
                  <a:pt x="85322" y="126936"/>
                </a:lnTo>
                <a:cubicBezTo>
                  <a:pt x="83694" y="125287"/>
                  <a:pt x="83694" y="122642"/>
                  <a:pt x="85322" y="120994"/>
                </a:cubicBezTo>
                <a:lnTo>
                  <a:pt x="93380" y="112936"/>
                </a:lnTo>
                <a:cubicBezTo>
                  <a:pt x="95008" y="111308"/>
                  <a:pt x="97673" y="111308"/>
                  <a:pt x="99322" y="112936"/>
                </a:cubicBezTo>
                <a:lnTo>
                  <a:pt x="107359" y="120994"/>
                </a:lnTo>
                <a:cubicBezTo>
                  <a:pt x="109007" y="122622"/>
                  <a:pt x="109007" y="125287"/>
                  <a:pt x="107359" y="126915"/>
                </a:cubicBezTo>
                <a:close/>
                <a:moveTo>
                  <a:pt x="108784" y="119122"/>
                </a:moveTo>
                <a:lnTo>
                  <a:pt x="100746" y="111084"/>
                </a:lnTo>
                <a:cubicBezTo>
                  <a:pt x="99098" y="109436"/>
                  <a:pt x="99098" y="106770"/>
                  <a:pt x="100746" y="105142"/>
                </a:cubicBezTo>
                <a:lnTo>
                  <a:pt x="108784" y="97084"/>
                </a:lnTo>
                <a:cubicBezTo>
                  <a:pt x="110412" y="95456"/>
                  <a:pt x="113077" y="95456"/>
                  <a:pt x="114725" y="97084"/>
                </a:cubicBezTo>
                <a:lnTo>
                  <a:pt x="122783" y="105142"/>
                </a:lnTo>
                <a:cubicBezTo>
                  <a:pt x="124411" y="106790"/>
                  <a:pt x="124411" y="109436"/>
                  <a:pt x="122783" y="111084"/>
                </a:cubicBezTo>
                <a:lnTo>
                  <a:pt x="114725" y="119122"/>
                </a:lnTo>
                <a:cubicBezTo>
                  <a:pt x="113077" y="120770"/>
                  <a:pt x="110432" y="120770"/>
                  <a:pt x="108784" y="119122"/>
                </a:cubicBezTo>
                <a:close/>
                <a:moveTo>
                  <a:pt x="138615" y="126915"/>
                </a:moveTo>
                <a:lnTo>
                  <a:pt x="130557" y="134994"/>
                </a:lnTo>
                <a:cubicBezTo>
                  <a:pt x="128929" y="136621"/>
                  <a:pt x="126263" y="136621"/>
                  <a:pt x="124635" y="134994"/>
                </a:cubicBezTo>
                <a:lnTo>
                  <a:pt x="116577" y="126936"/>
                </a:lnTo>
                <a:cubicBezTo>
                  <a:pt x="114949" y="125287"/>
                  <a:pt x="114949" y="122642"/>
                  <a:pt x="116577" y="120994"/>
                </a:cubicBezTo>
                <a:lnTo>
                  <a:pt x="124635" y="112936"/>
                </a:lnTo>
                <a:cubicBezTo>
                  <a:pt x="126263" y="111308"/>
                  <a:pt x="128929" y="111308"/>
                  <a:pt x="130557" y="112936"/>
                </a:cubicBezTo>
                <a:lnTo>
                  <a:pt x="138615" y="120994"/>
                </a:lnTo>
                <a:cubicBezTo>
                  <a:pt x="140243" y="122622"/>
                  <a:pt x="140243" y="125287"/>
                  <a:pt x="138615" y="126915"/>
                </a:cubicBezTo>
                <a:close/>
                <a:moveTo>
                  <a:pt x="140039" y="119122"/>
                </a:moveTo>
                <a:lnTo>
                  <a:pt x="132001" y="111084"/>
                </a:lnTo>
                <a:cubicBezTo>
                  <a:pt x="130353" y="109436"/>
                  <a:pt x="130353" y="106770"/>
                  <a:pt x="132001" y="105142"/>
                </a:cubicBezTo>
                <a:lnTo>
                  <a:pt x="140039" y="97084"/>
                </a:lnTo>
                <a:cubicBezTo>
                  <a:pt x="141687" y="95456"/>
                  <a:pt x="144333" y="95456"/>
                  <a:pt x="145981" y="97084"/>
                </a:cubicBezTo>
                <a:lnTo>
                  <a:pt x="154039" y="105142"/>
                </a:lnTo>
                <a:cubicBezTo>
                  <a:pt x="155667" y="106770"/>
                  <a:pt x="155667" y="109436"/>
                  <a:pt x="154039" y="111064"/>
                </a:cubicBezTo>
                <a:lnTo>
                  <a:pt x="145981" y="119122"/>
                </a:lnTo>
                <a:cubicBezTo>
                  <a:pt x="144333" y="120770"/>
                  <a:pt x="141687" y="120770"/>
                  <a:pt x="140039" y="119122"/>
                </a:cubicBezTo>
                <a:close/>
                <a:moveTo>
                  <a:pt x="169870" y="126915"/>
                </a:moveTo>
                <a:lnTo>
                  <a:pt x="161812" y="134994"/>
                </a:lnTo>
                <a:cubicBezTo>
                  <a:pt x="160184" y="136621"/>
                  <a:pt x="157518" y="136621"/>
                  <a:pt x="155891" y="134994"/>
                </a:cubicBezTo>
                <a:lnTo>
                  <a:pt x="147833" y="126936"/>
                </a:lnTo>
                <a:cubicBezTo>
                  <a:pt x="146205" y="125287"/>
                  <a:pt x="146205" y="122642"/>
                  <a:pt x="147833" y="120994"/>
                </a:cubicBezTo>
                <a:lnTo>
                  <a:pt x="155891" y="112936"/>
                </a:lnTo>
                <a:cubicBezTo>
                  <a:pt x="157518" y="111308"/>
                  <a:pt x="160184" y="111308"/>
                  <a:pt x="161812" y="112936"/>
                </a:cubicBezTo>
                <a:lnTo>
                  <a:pt x="169870" y="120994"/>
                </a:lnTo>
                <a:cubicBezTo>
                  <a:pt x="171498" y="122622"/>
                  <a:pt x="171498" y="125287"/>
                  <a:pt x="169870" y="126915"/>
                </a:cubicBezTo>
                <a:close/>
                <a:moveTo>
                  <a:pt x="171294" y="119122"/>
                </a:moveTo>
                <a:lnTo>
                  <a:pt x="163236" y="111084"/>
                </a:lnTo>
                <a:cubicBezTo>
                  <a:pt x="161609" y="109436"/>
                  <a:pt x="161609" y="106770"/>
                  <a:pt x="163236" y="105142"/>
                </a:cubicBezTo>
                <a:lnTo>
                  <a:pt x="171294" y="97084"/>
                </a:lnTo>
                <a:cubicBezTo>
                  <a:pt x="172943" y="95456"/>
                  <a:pt x="175588" y="95456"/>
                  <a:pt x="177236" y="97084"/>
                </a:cubicBezTo>
                <a:lnTo>
                  <a:pt x="185294" y="105142"/>
                </a:lnTo>
                <a:cubicBezTo>
                  <a:pt x="186922" y="106770"/>
                  <a:pt x="186922" y="109436"/>
                  <a:pt x="185294" y="111064"/>
                </a:cubicBezTo>
                <a:lnTo>
                  <a:pt x="177236" y="119122"/>
                </a:lnTo>
                <a:cubicBezTo>
                  <a:pt x="175588" y="120770"/>
                  <a:pt x="172943" y="120770"/>
                  <a:pt x="171294" y="119122"/>
                </a:cubicBezTo>
                <a:close/>
                <a:moveTo>
                  <a:pt x="201125" y="126915"/>
                </a:moveTo>
                <a:lnTo>
                  <a:pt x="193067" y="134994"/>
                </a:lnTo>
                <a:cubicBezTo>
                  <a:pt x="191440" y="136621"/>
                  <a:pt x="188774" y="136621"/>
                  <a:pt x="187146" y="134994"/>
                </a:cubicBezTo>
                <a:lnTo>
                  <a:pt x="179088" y="126936"/>
                </a:lnTo>
                <a:cubicBezTo>
                  <a:pt x="177440" y="125287"/>
                  <a:pt x="177440" y="122642"/>
                  <a:pt x="179088" y="120994"/>
                </a:cubicBezTo>
                <a:lnTo>
                  <a:pt x="187146" y="112936"/>
                </a:lnTo>
                <a:cubicBezTo>
                  <a:pt x="188774" y="111308"/>
                  <a:pt x="191440" y="111308"/>
                  <a:pt x="193067" y="112936"/>
                </a:cubicBezTo>
                <a:lnTo>
                  <a:pt x="201125" y="120994"/>
                </a:lnTo>
                <a:cubicBezTo>
                  <a:pt x="202753" y="122622"/>
                  <a:pt x="202753" y="125287"/>
                  <a:pt x="201125" y="126915"/>
                </a:cubicBezTo>
                <a:close/>
                <a:moveTo>
                  <a:pt x="202550" y="119122"/>
                </a:moveTo>
                <a:lnTo>
                  <a:pt x="194512" y="111084"/>
                </a:lnTo>
                <a:cubicBezTo>
                  <a:pt x="192864" y="109436"/>
                  <a:pt x="192864" y="106770"/>
                  <a:pt x="194512" y="105142"/>
                </a:cubicBezTo>
                <a:lnTo>
                  <a:pt x="202550" y="97084"/>
                </a:lnTo>
                <a:cubicBezTo>
                  <a:pt x="204198" y="95436"/>
                  <a:pt x="206843" y="95436"/>
                  <a:pt x="208492" y="97084"/>
                </a:cubicBezTo>
                <a:lnTo>
                  <a:pt x="216550" y="105142"/>
                </a:lnTo>
                <a:cubicBezTo>
                  <a:pt x="218178" y="106770"/>
                  <a:pt x="218178" y="109436"/>
                  <a:pt x="216550" y="111064"/>
                </a:cubicBezTo>
                <a:lnTo>
                  <a:pt x="208492" y="119122"/>
                </a:lnTo>
                <a:cubicBezTo>
                  <a:pt x="206843" y="120770"/>
                  <a:pt x="204198" y="120770"/>
                  <a:pt x="202550" y="119122"/>
                </a:cubicBezTo>
                <a:close/>
                <a:moveTo>
                  <a:pt x="232381" y="126915"/>
                </a:moveTo>
                <a:lnTo>
                  <a:pt x="224323" y="134994"/>
                </a:lnTo>
                <a:cubicBezTo>
                  <a:pt x="222695" y="136621"/>
                  <a:pt x="220029" y="136621"/>
                  <a:pt x="218401" y="134994"/>
                </a:cubicBezTo>
                <a:lnTo>
                  <a:pt x="210343" y="126936"/>
                </a:lnTo>
                <a:cubicBezTo>
                  <a:pt x="208695" y="125287"/>
                  <a:pt x="208695" y="122642"/>
                  <a:pt x="210343" y="120994"/>
                </a:cubicBezTo>
                <a:lnTo>
                  <a:pt x="218401" y="112936"/>
                </a:lnTo>
                <a:cubicBezTo>
                  <a:pt x="220029" y="111308"/>
                  <a:pt x="222695" y="111308"/>
                  <a:pt x="224323" y="112936"/>
                </a:cubicBezTo>
                <a:lnTo>
                  <a:pt x="232381" y="120994"/>
                </a:lnTo>
                <a:cubicBezTo>
                  <a:pt x="234009" y="122622"/>
                  <a:pt x="234009" y="125287"/>
                  <a:pt x="232381" y="126915"/>
                </a:cubicBezTo>
                <a:close/>
                <a:moveTo>
                  <a:pt x="232381" y="95660"/>
                </a:moveTo>
                <a:lnTo>
                  <a:pt x="224323" y="103718"/>
                </a:lnTo>
                <a:cubicBezTo>
                  <a:pt x="222695" y="105346"/>
                  <a:pt x="220029" y="105346"/>
                  <a:pt x="218401" y="103718"/>
                </a:cubicBezTo>
                <a:lnTo>
                  <a:pt x="210343" y="95660"/>
                </a:lnTo>
                <a:cubicBezTo>
                  <a:pt x="208695" y="94032"/>
                  <a:pt x="208695" y="91366"/>
                  <a:pt x="210343" y="89738"/>
                </a:cubicBezTo>
                <a:lnTo>
                  <a:pt x="218401" y="81680"/>
                </a:lnTo>
                <a:cubicBezTo>
                  <a:pt x="220029" y="80032"/>
                  <a:pt x="222695" y="80032"/>
                  <a:pt x="224323" y="81680"/>
                </a:cubicBezTo>
                <a:lnTo>
                  <a:pt x="232381" y="89738"/>
                </a:lnTo>
                <a:cubicBezTo>
                  <a:pt x="234009" y="91366"/>
                  <a:pt x="234009" y="94032"/>
                  <a:pt x="232381" y="95660"/>
                </a:cubicBezTo>
                <a:close/>
                <a:moveTo>
                  <a:pt x="232381" y="64404"/>
                </a:moveTo>
                <a:lnTo>
                  <a:pt x="224323" y="72462"/>
                </a:lnTo>
                <a:cubicBezTo>
                  <a:pt x="222695" y="74111"/>
                  <a:pt x="220029" y="74111"/>
                  <a:pt x="218401" y="72462"/>
                </a:cubicBezTo>
                <a:lnTo>
                  <a:pt x="210343" y="64404"/>
                </a:lnTo>
                <a:cubicBezTo>
                  <a:pt x="208695" y="62776"/>
                  <a:pt x="208695" y="60111"/>
                  <a:pt x="210343" y="58483"/>
                </a:cubicBezTo>
                <a:lnTo>
                  <a:pt x="218401" y="50425"/>
                </a:lnTo>
                <a:cubicBezTo>
                  <a:pt x="220029" y="48777"/>
                  <a:pt x="222695" y="48777"/>
                  <a:pt x="224323" y="50425"/>
                </a:cubicBezTo>
                <a:lnTo>
                  <a:pt x="232381" y="58483"/>
                </a:lnTo>
                <a:cubicBezTo>
                  <a:pt x="234009" y="60111"/>
                  <a:pt x="234009" y="62776"/>
                  <a:pt x="232381" y="64404"/>
                </a:cubicBezTo>
                <a:close/>
                <a:moveTo>
                  <a:pt x="232381" y="33149"/>
                </a:moveTo>
                <a:lnTo>
                  <a:pt x="224323" y="41207"/>
                </a:lnTo>
                <a:cubicBezTo>
                  <a:pt x="222695" y="42855"/>
                  <a:pt x="220029" y="42855"/>
                  <a:pt x="218401" y="41207"/>
                </a:cubicBezTo>
                <a:lnTo>
                  <a:pt x="210343" y="33149"/>
                </a:lnTo>
                <a:cubicBezTo>
                  <a:pt x="208695" y="31521"/>
                  <a:pt x="208695" y="28855"/>
                  <a:pt x="210343" y="27227"/>
                </a:cubicBezTo>
                <a:lnTo>
                  <a:pt x="218401" y="19169"/>
                </a:lnTo>
                <a:cubicBezTo>
                  <a:pt x="220029" y="17541"/>
                  <a:pt x="222695" y="17541"/>
                  <a:pt x="224323" y="19169"/>
                </a:cubicBezTo>
                <a:lnTo>
                  <a:pt x="232381" y="27227"/>
                </a:lnTo>
                <a:cubicBezTo>
                  <a:pt x="234029" y="28855"/>
                  <a:pt x="234029" y="31521"/>
                  <a:pt x="232381" y="33149"/>
                </a:cubicBezTo>
                <a:close/>
              </a:path>
            </a:pathLst>
          </a:custGeom>
          <a:noFill/>
          <a:ln w="9525" cap="flat" cmpd="sng">
            <a:solidFill>
              <a:schemeClr val="lt1"/>
            </a:solidFill>
            <a:prstDash val="solid"/>
            <a:miter lim="203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194941" y="4603842"/>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16"/>
          <p:cNvGrpSpPr/>
          <p:nvPr/>
        </p:nvGrpSpPr>
        <p:grpSpPr>
          <a:xfrm>
            <a:off x="7335967" y="-476417"/>
            <a:ext cx="1326605" cy="1327321"/>
            <a:chOff x="6523105" y="5803858"/>
            <a:chExt cx="1326605" cy="1327321"/>
          </a:xfrm>
        </p:grpSpPr>
        <p:sp>
          <p:nvSpPr>
            <p:cNvPr id="177" name="Google Shape;177;p16"/>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6"/>
          <p:cNvSpPr/>
          <p:nvPr/>
        </p:nvSpPr>
        <p:spPr>
          <a:xfrm>
            <a:off x="8662566" y="768480"/>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Inter"/>
              <a:buNone/>
              <a:defRPr sz="3200" b="1">
                <a:solidFill>
                  <a:schemeClr val="dk1"/>
                </a:solidFill>
                <a:latin typeface="Inter"/>
                <a:ea typeface="Inter"/>
                <a:cs typeface="Inter"/>
                <a:sym typeface="Inte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9" r:id="rId8"/>
    <p:sldLayoutId id="2147483662" r:id="rId9"/>
    <p:sldLayoutId id="2147483663" r:id="rId10"/>
    <p:sldLayoutId id="2147483665" r:id="rId11"/>
    <p:sldLayoutId id="2147483667" r:id="rId12"/>
    <p:sldLayoutId id="2147483668" r:id="rId13"/>
    <p:sldLayoutId id="2147483670" r:id="rId14"/>
    <p:sldLayoutId id="2147483671" r:id="rId15"/>
    <p:sldLayoutId id="2147483672"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ctrTitle"/>
          </p:nvPr>
        </p:nvSpPr>
        <p:spPr>
          <a:xfrm>
            <a:off x="76750" y="-130156"/>
            <a:ext cx="5574900" cy="32625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900">
                <a:latin typeface="Inter"/>
                <a:ea typeface="Inter"/>
                <a:cs typeface="Inter"/>
                <a:sym typeface="Inter"/>
              </a:rPr>
              <a:t>MisplaceX</a:t>
            </a:r>
            <a:br>
              <a:rPr lang="en" sz="4900">
                <a:latin typeface="Inter"/>
                <a:ea typeface="Inter"/>
                <a:cs typeface="Inter"/>
                <a:sym typeface="Inter"/>
              </a:rPr>
            </a:br>
            <a:r>
              <a:rPr lang="en-GB" sz="5700" b="0">
                <a:solidFill>
                  <a:schemeClr val="accent3"/>
                </a:solidFill>
                <a:latin typeface="Bebas Neue"/>
                <a:ea typeface="Bebas Neue"/>
                <a:cs typeface="Bebas Neue"/>
                <a:sym typeface="Bebas Neue"/>
              </a:rPr>
              <a:t>Project Progress </a:t>
            </a:r>
            <a:br>
              <a:rPr lang="en-GB" sz="5700" b="0">
                <a:solidFill>
                  <a:schemeClr val="accent3"/>
                </a:solidFill>
                <a:latin typeface="Bebas Neue"/>
                <a:ea typeface="Bebas Neue"/>
                <a:cs typeface="Bebas Neue"/>
                <a:sym typeface="Bebas Neue"/>
              </a:rPr>
            </a:br>
            <a:endParaRPr sz="5700" b="0">
              <a:solidFill>
                <a:schemeClr val="accent3"/>
              </a:solidFill>
              <a:latin typeface="Bebas Neue"/>
              <a:ea typeface="Bebas Neue"/>
              <a:cs typeface="Bebas Neue"/>
              <a:sym typeface="Bebas Neue"/>
            </a:endParaRPr>
          </a:p>
        </p:txBody>
      </p:sp>
      <p:sp>
        <p:nvSpPr>
          <p:cNvPr id="331" name="Google Shape;331;p30"/>
          <p:cNvSpPr txBox="1">
            <a:spLocks noGrp="1"/>
          </p:cNvSpPr>
          <p:nvPr>
            <p:ph type="subTitle" idx="1"/>
          </p:nvPr>
        </p:nvSpPr>
        <p:spPr>
          <a:xfrm>
            <a:off x="76750" y="2177395"/>
            <a:ext cx="6194025"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TMP-23-345</a:t>
            </a:r>
            <a:endParaRPr/>
          </a:p>
        </p:txBody>
      </p:sp>
      <p:grpSp>
        <p:nvGrpSpPr>
          <p:cNvPr id="332" name="Google Shape;332;p30"/>
          <p:cNvGrpSpPr/>
          <p:nvPr/>
        </p:nvGrpSpPr>
        <p:grpSpPr>
          <a:xfrm>
            <a:off x="6286658" y="3486784"/>
            <a:ext cx="2768987" cy="2768987"/>
            <a:chOff x="9358358" y="5181009"/>
            <a:chExt cx="2768987" cy="2768987"/>
          </a:xfrm>
        </p:grpSpPr>
        <p:sp>
          <p:nvSpPr>
            <p:cNvPr id="333" name="Google Shape;333;p30"/>
            <p:cNvSpPr/>
            <p:nvPr/>
          </p:nvSpPr>
          <p:spPr>
            <a:xfrm>
              <a:off x="9358358" y="5181009"/>
              <a:ext cx="2768987" cy="2768987"/>
            </a:xfrm>
            <a:custGeom>
              <a:avLst/>
              <a:gdLst/>
              <a:ahLst/>
              <a:cxnLst/>
              <a:rect l="l" t="t" r="r" b="b"/>
              <a:pathLst>
                <a:path w="77346" h="77346" extrusionOk="0">
                  <a:moveTo>
                    <a:pt x="72340" y="47738"/>
                  </a:moveTo>
                  <a:lnTo>
                    <a:pt x="47738" y="72360"/>
                  </a:lnTo>
                  <a:cubicBezTo>
                    <a:pt x="42732" y="77346"/>
                    <a:pt x="34613" y="77346"/>
                    <a:pt x="29608" y="72360"/>
                  </a:cubicBezTo>
                  <a:lnTo>
                    <a:pt x="5006" y="47738"/>
                  </a:lnTo>
                  <a:cubicBezTo>
                    <a:pt x="0" y="42733"/>
                    <a:pt x="0" y="34614"/>
                    <a:pt x="5006" y="29628"/>
                  </a:cubicBezTo>
                  <a:lnTo>
                    <a:pt x="29608" y="5006"/>
                  </a:lnTo>
                  <a:cubicBezTo>
                    <a:pt x="34613" y="1"/>
                    <a:pt x="42732" y="1"/>
                    <a:pt x="47738" y="5006"/>
                  </a:cubicBezTo>
                  <a:lnTo>
                    <a:pt x="72340" y="29628"/>
                  </a:lnTo>
                  <a:cubicBezTo>
                    <a:pt x="77345" y="34634"/>
                    <a:pt x="77345" y="42733"/>
                    <a:pt x="72340" y="47738"/>
                  </a:cubicBezTo>
                  <a:close/>
                </a:path>
              </a:pathLst>
            </a:custGeom>
            <a:gradFill>
              <a:gsLst>
                <a:gs pos="0">
                  <a:schemeClr val="lt2"/>
                </a:gs>
                <a:gs pos="100000">
                  <a:schemeClr val="accent1"/>
                </a:gs>
              </a:gsLst>
              <a:lin ang="10800025" scaled="0"/>
            </a:gradFill>
            <a:ln>
              <a:noFill/>
            </a:ln>
            <a:effectLst>
              <a:outerShdw blurRad="157163" dist="47625" dir="4980000" algn="bl" rotWithShape="0">
                <a:schemeClr val="accent1">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10035837" y="5858488"/>
              <a:ext cx="1414028" cy="1414744"/>
            </a:xfrm>
            <a:custGeom>
              <a:avLst/>
              <a:gdLst/>
              <a:ahLst/>
              <a:cxnLst/>
              <a:rect l="l" t="t" r="r" b="b"/>
              <a:pathLst>
                <a:path w="39498" h="39518" extrusionOk="0">
                  <a:moveTo>
                    <a:pt x="36933" y="24399"/>
                  </a:moveTo>
                  <a:lnTo>
                    <a:pt x="24378" y="36954"/>
                  </a:lnTo>
                  <a:cubicBezTo>
                    <a:pt x="21814" y="39518"/>
                    <a:pt x="17663" y="39518"/>
                    <a:pt x="15120" y="36954"/>
                  </a:cubicBezTo>
                  <a:lnTo>
                    <a:pt x="2544" y="24399"/>
                  </a:lnTo>
                  <a:cubicBezTo>
                    <a:pt x="1" y="21835"/>
                    <a:pt x="1" y="17684"/>
                    <a:pt x="2544" y="15140"/>
                  </a:cubicBezTo>
                  <a:lnTo>
                    <a:pt x="15120" y="2565"/>
                  </a:lnTo>
                  <a:cubicBezTo>
                    <a:pt x="17663" y="1"/>
                    <a:pt x="21814" y="1"/>
                    <a:pt x="24378" y="2565"/>
                  </a:cubicBezTo>
                  <a:lnTo>
                    <a:pt x="36933" y="15140"/>
                  </a:lnTo>
                  <a:cubicBezTo>
                    <a:pt x="39497" y="17684"/>
                    <a:pt x="39497" y="21835"/>
                    <a:pt x="36933" y="24399"/>
                  </a:cubicBezTo>
                  <a:close/>
                </a:path>
              </a:pathLst>
            </a:custGeom>
            <a:gradFill>
              <a:gsLst>
                <a:gs pos="0">
                  <a:schemeClr val="lt2"/>
                </a:gs>
                <a:gs pos="100000">
                  <a:schemeClr val="accent1"/>
                </a:gs>
              </a:gsLst>
              <a:lin ang="10800025" scaled="0"/>
            </a:gradFill>
            <a:ln>
              <a:noFill/>
            </a:ln>
            <a:effectLst>
              <a:outerShdw blurRad="257175" dist="114300" dir="498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30"/>
          <p:cNvGrpSpPr/>
          <p:nvPr/>
        </p:nvGrpSpPr>
        <p:grpSpPr>
          <a:xfrm>
            <a:off x="5781642" y="539508"/>
            <a:ext cx="1326605" cy="1327321"/>
            <a:chOff x="6523105" y="5803858"/>
            <a:chExt cx="1326605" cy="1327321"/>
          </a:xfrm>
        </p:grpSpPr>
        <p:sp>
          <p:nvSpPr>
            <p:cNvPr id="336" name="Google Shape;336;p30"/>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A picture containing aircraft&#10;&#10;Description automatically generated">
            <a:extLst>
              <a:ext uri="{FF2B5EF4-FFF2-40B4-BE49-F238E27FC236}">
                <a16:creationId xmlns:a16="http://schemas.microsoft.com/office/drawing/2014/main" id="{1533EF7C-9202-C86A-2B6C-0DE78A37E243}"/>
              </a:ext>
            </a:extLst>
          </p:cNvPr>
          <p:cNvPicPr>
            <a:picLocks noChangeAspect="1"/>
          </p:cNvPicPr>
          <p:nvPr/>
        </p:nvPicPr>
        <p:blipFill>
          <a:blip r:embed="rId3"/>
          <a:stretch>
            <a:fillRect/>
          </a:stretch>
        </p:blipFill>
        <p:spPr>
          <a:xfrm>
            <a:off x="2081973" y="1976278"/>
            <a:ext cx="3028950" cy="3021012"/>
          </a:xfrm>
          <a:prstGeom prst="rect">
            <a:avLst/>
          </a:prstGeom>
        </p:spPr>
      </p:pic>
    </p:spTree>
    <p:extLst>
      <p:ext uri="{BB962C8B-B14F-4D97-AF65-F5344CB8AC3E}">
        <p14:creationId xmlns:p14="http://schemas.microsoft.com/office/powerpoint/2010/main" val="1811245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2"/>
          <p:cNvSpPr txBox="1">
            <a:spLocks noGrp="1"/>
          </p:cNvSpPr>
          <p:nvPr>
            <p:ph type="title"/>
          </p:nvPr>
        </p:nvSpPr>
        <p:spPr>
          <a:xfrm>
            <a:off x="720000" y="5755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DIAGRAM</a:t>
            </a:r>
            <a:endParaRPr/>
          </a:p>
        </p:txBody>
      </p:sp>
      <p:pic>
        <p:nvPicPr>
          <p:cNvPr id="2" name="Picture 2">
            <a:extLst>
              <a:ext uri="{FF2B5EF4-FFF2-40B4-BE49-F238E27FC236}">
                <a16:creationId xmlns:a16="http://schemas.microsoft.com/office/drawing/2014/main" id="{C5416F70-9532-71A5-4C89-9F318A34C07B}"/>
              </a:ext>
            </a:extLst>
          </p:cNvPr>
          <p:cNvPicPr>
            <a:picLocks noChangeAspect="1"/>
          </p:cNvPicPr>
          <p:nvPr/>
        </p:nvPicPr>
        <p:blipFill>
          <a:blip r:embed="rId3"/>
          <a:stretch>
            <a:fillRect/>
          </a:stretch>
        </p:blipFill>
        <p:spPr>
          <a:xfrm>
            <a:off x="882650" y="746466"/>
            <a:ext cx="7450137" cy="4325253"/>
          </a:xfrm>
          <a:prstGeom prst="rect">
            <a:avLst/>
          </a:prstGeom>
        </p:spPr>
      </p:pic>
    </p:spTree>
    <p:extLst>
      <p:ext uri="{BB962C8B-B14F-4D97-AF65-F5344CB8AC3E}">
        <p14:creationId xmlns:p14="http://schemas.microsoft.com/office/powerpoint/2010/main" val="636012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3DD1-D4C3-B25A-0BFF-FA514F00D9E1}"/>
              </a:ext>
            </a:extLst>
          </p:cNvPr>
          <p:cNvSpPr>
            <a:spLocks noGrp="1"/>
          </p:cNvSpPr>
          <p:nvPr>
            <p:ph type="title"/>
          </p:nvPr>
        </p:nvSpPr>
        <p:spPr/>
        <p:txBody>
          <a:bodyPr/>
          <a:lstStyle/>
          <a:p>
            <a:r>
              <a:rPr lang="en-US"/>
              <a:t>Current Progress</a:t>
            </a:r>
          </a:p>
        </p:txBody>
      </p:sp>
      <p:pic>
        <p:nvPicPr>
          <p:cNvPr id="3" name="Picture 2" descr="A computer screens on a desk&#10;&#10;Description automatically generated">
            <a:extLst>
              <a:ext uri="{FF2B5EF4-FFF2-40B4-BE49-F238E27FC236}">
                <a16:creationId xmlns:a16="http://schemas.microsoft.com/office/drawing/2014/main" id="{42D8D6A3-5B82-4741-60A0-2A7D431AC7D3}"/>
              </a:ext>
            </a:extLst>
          </p:cNvPr>
          <p:cNvPicPr>
            <a:picLocks noChangeAspect="1"/>
          </p:cNvPicPr>
          <p:nvPr/>
        </p:nvPicPr>
        <p:blipFill rotWithShape="1">
          <a:blip r:embed="rId2"/>
          <a:srcRect l="12698" r="12434" b="239"/>
          <a:stretch/>
        </p:blipFill>
        <p:spPr>
          <a:xfrm>
            <a:off x="423394" y="1188479"/>
            <a:ext cx="4482258" cy="3313902"/>
          </a:xfrm>
          <a:prstGeom prst="rect">
            <a:avLst/>
          </a:prstGeom>
        </p:spPr>
      </p:pic>
      <p:sp>
        <p:nvSpPr>
          <p:cNvPr id="4" name="TextBox 3">
            <a:extLst>
              <a:ext uri="{FF2B5EF4-FFF2-40B4-BE49-F238E27FC236}">
                <a16:creationId xmlns:a16="http://schemas.microsoft.com/office/drawing/2014/main" id="{06466F91-BAB1-B258-F5D7-F14F1EF54B2D}"/>
              </a:ext>
            </a:extLst>
          </p:cNvPr>
          <p:cNvSpPr txBox="1"/>
          <p:nvPr/>
        </p:nvSpPr>
        <p:spPr>
          <a:xfrm>
            <a:off x="5097216" y="1869448"/>
            <a:ext cx="364230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400"/>
              <a:t>Monitoring devices in real-time</a:t>
            </a:r>
          </a:p>
          <a:p>
            <a:pPr marL="342900" indent="-342900">
              <a:buChar char="•"/>
            </a:pPr>
            <a:endParaRPr lang="en-US" sz="2400"/>
          </a:p>
          <a:p>
            <a:pPr marL="342900" indent="-342900">
              <a:buChar char="•"/>
            </a:pPr>
            <a:r>
              <a:rPr lang="en-US" sz="2400"/>
              <a:t>Give an alert if any of the device is missing </a:t>
            </a:r>
          </a:p>
        </p:txBody>
      </p:sp>
    </p:spTree>
    <p:extLst>
      <p:ext uri="{BB962C8B-B14F-4D97-AF65-F5344CB8AC3E}">
        <p14:creationId xmlns:p14="http://schemas.microsoft.com/office/powerpoint/2010/main" val="4029055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3DD1-D4C3-B25A-0BFF-FA514F00D9E1}"/>
              </a:ext>
            </a:extLst>
          </p:cNvPr>
          <p:cNvSpPr>
            <a:spLocks noGrp="1"/>
          </p:cNvSpPr>
          <p:nvPr>
            <p:ph type="title"/>
          </p:nvPr>
        </p:nvSpPr>
        <p:spPr/>
        <p:txBody>
          <a:bodyPr/>
          <a:lstStyle/>
          <a:p>
            <a:r>
              <a:rPr lang="en-US"/>
              <a:t>Future Progress</a:t>
            </a:r>
          </a:p>
        </p:txBody>
      </p:sp>
      <p:sp>
        <p:nvSpPr>
          <p:cNvPr id="3" name="TextBox 2">
            <a:extLst>
              <a:ext uri="{FF2B5EF4-FFF2-40B4-BE49-F238E27FC236}">
                <a16:creationId xmlns:a16="http://schemas.microsoft.com/office/drawing/2014/main" id="{C6EB7407-AE8A-CF9F-457A-DBDF65197CB1}"/>
              </a:ext>
            </a:extLst>
          </p:cNvPr>
          <p:cNvSpPr txBox="1"/>
          <p:nvPr/>
        </p:nvSpPr>
        <p:spPr>
          <a:xfrm>
            <a:off x="905545" y="1509243"/>
            <a:ext cx="669097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400"/>
              <a:t>Develop a separate platform for monitoring </a:t>
            </a:r>
          </a:p>
          <a:p>
            <a:pPr marL="285750" indent="-285750">
              <a:buChar char="•"/>
            </a:pPr>
            <a:endParaRPr lang="en-US" sz="2400"/>
          </a:p>
          <a:p>
            <a:pPr marL="285750" indent="-285750">
              <a:buChar char="•"/>
            </a:pPr>
            <a:r>
              <a:rPr lang="en-US" sz="2400"/>
              <a:t>Give an Email and SMS alert if any of the device is missing </a:t>
            </a:r>
          </a:p>
          <a:p>
            <a:pPr marL="285750" indent="-285750">
              <a:buChar char="•"/>
            </a:pPr>
            <a:endParaRPr lang="en-US" sz="2400"/>
          </a:p>
          <a:p>
            <a:pPr marL="285750" indent="-285750">
              <a:buChar char="•"/>
            </a:pPr>
            <a:r>
              <a:rPr lang="en-US" sz="2400"/>
              <a:t>Improve the accuracy </a:t>
            </a:r>
          </a:p>
        </p:txBody>
      </p:sp>
    </p:spTree>
    <p:extLst>
      <p:ext uri="{BB962C8B-B14F-4D97-AF65-F5344CB8AC3E}">
        <p14:creationId xmlns:p14="http://schemas.microsoft.com/office/powerpoint/2010/main" val="2333089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4"/>
          <p:cNvSpPr/>
          <p:nvPr/>
        </p:nvSpPr>
        <p:spPr>
          <a:xfrm flipH="1">
            <a:off x="7857105" y="741817"/>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txBox="1">
            <a:spLocks noGrp="1"/>
          </p:cNvSpPr>
          <p:nvPr>
            <p:ph type="title"/>
          </p:nvPr>
        </p:nvSpPr>
        <p:spPr>
          <a:xfrm>
            <a:off x="4738347" y="1800233"/>
            <a:ext cx="4228145" cy="178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a:t>IT19108100</a:t>
            </a:r>
            <a:r>
              <a:rPr lang="en"/>
              <a:t> </a:t>
            </a:r>
            <a:br>
              <a:rPr lang="en"/>
            </a:br>
            <a:r>
              <a:rPr lang="en-GB" sz="3200" b="0">
                <a:solidFill>
                  <a:schemeClr val="accent3"/>
                </a:solidFill>
                <a:latin typeface="Bebas Neue"/>
                <a:ea typeface="Bebas Neue"/>
                <a:cs typeface="Bebas Neue"/>
                <a:sym typeface="Bebas Neue"/>
              </a:rPr>
              <a:t>Herath H.M.C.S.B</a:t>
            </a:r>
            <a:br>
              <a:rPr lang="en-GB" sz="5900" b="0">
                <a:solidFill>
                  <a:schemeClr val="accent3"/>
                </a:solidFill>
                <a:latin typeface="Bebas Neue"/>
                <a:ea typeface="Bebas Neue"/>
                <a:cs typeface="Bebas Neue"/>
                <a:sym typeface="Bebas Neue"/>
              </a:rPr>
            </a:br>
            <a:endParaRPr sz="5900" b="0">
              <a:solidFill>
                <a:schemeClr val="accent3"/>
              </a:solidFill>
              <a:latin typeface="Bebas Neue"/>
              <a:ea typeface="Bebas Neue"/>
              <a:cs typeface="Bebas Neue"/>
              <a:sym typeface="Bebas Neue"/>
            </a:endParaRPr>
          </a:p>
        </p:txBody>
      </p:sp>
      <p:sp>
        <p:nvSpPr>
          <p:cNvPr id="391" name="Google Shape;391;p34"/>
          <p:cNvSpPr txBox="1">
            <a:spLocks noGrp="1"/>
          </p:cNvSpPr>
          <p:nvPr>
            <p:ph type="title" idx="2"/>
          </p:nvPr>
        </p:nvSpPr>
        <p:spPr>
          <a:xfrm>
            <a:off x="6847046" y="1062748"/>
            <a:ext cx="365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 name="Google Shape;391;p34">
            <a:extLst>
              <a:ext uri="{FF2B5EF4-FFF2-40B4-BE49-F238E27FC236}">
                <a16:creationId xmlns:a16="http://schemas.microsoft.com/office/drawing/2014/main" id="{F313353C-B5AA-A336-71BA-035BF1B91569}"/>
              </a:ext>
            </a:extLst>
          </p:cNvPr>
          <p:cNvSpPr txBox="1">
            <a:spLocks/>
          </p:cNvSpPr>
          <p:nvPr/>
        </p:nvSpPr>
        <p:spPr>
          <a:xfrm>
            <a:off x="4732974" y="1062748"/>
            <a:ext cx="36582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Inter"/>
              <a:buNone/>
              <a:defRPr sz="6000" b="1" i="0" u="none" strike="noStrike" cap="none">
                <a:solidFill>
                  <a:schemeClr val="accent1"/>
                </a:solidFill>
                <a:latin typeface="Inter"/>
                <a:ea typeface="Inter"/>
                <a:cs typeface="Inter"/>
                <a:sym typeface="Inter"/>
              </a:defRPr>
            </a:lvl1pPr>
            <a:lvl2pPr marR="0" lvl="1"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9pPr>
          </a:lstStyle>
          <a:p>
            <a:r>
              <a:rPr lang="en" sz="2400"/>
              <a:t>COMPONENT</a:t>
            </a:r>
            <a:endParaRPr lang="en"/>
          </a:p>
        </p:txBody>
      </p:sp>
      <p:sp>
        <p:nvSpPr>
          <p:cNvPr id="6" name="TextBox 5">
            <a:extLst>
              <a:ext uri="{FF2B5EF4-FFF2-40B4-BE49-F238E27FC236}">
                <a16:creationId xmlns:a16="http://schemas.microsoft.com/office/drawing/2014/main" id="{DCB6A21F-FADB-EC81-888F-051B9F2B95D3}"/>
              </a:ext>
            </a:extLst>
          </p:cNvPr>
          <p:cNvSpPr txBox="1"/>
          <p:nvPr/>
        </p:nvSpPr>
        <p:spPr>
          <a:xfrm>
            <a:off x="4732974" y="3144513"/>
            <a:ext cx="3538728" cy="523220"/>
          </a:xfrm>
          <a:prstGeom prst="rect">
            <a:avLst/>
          </a:prstGeom>
          <a:noFill/>
        </p:spPr>
        <p:txBody>
          <a:bodyPr wrap="square">
            <a:spAutoFit/>
          </a:bodyPr>
          <a:lstStyle/>
          <a:p>
            <a:r>
              <a:rPr lang="en-GB">
                <a:latin typeface="Inter" panose="020B0502030000000004" pitchFamily="34" charset="0"/>
                <a:ea typeface="Inter" panose="020B0502030000000004" pitchFamily="34" charset="0"/>
              </a:rPr>
              <a:t>BSc (Hons) in Information Technology Specialising in Cyber Security</a:t>
            </a:r>
          </a:p>
        </p:txBody>
      </p:sp>
      <p:pic>
        <p:nvPicPr>
          <p:cNvPr id="4" name="Google Shape;392;p34">
            <a:extLst>
              <a:ext uri="{FF2B5EF4-FFF2-40B4-BE49-F238E27FC236}">
                <a16:creationId xmlns:a16="http://schemas.microsoft.com/office/drawing/2014/main" id="{B97620B9-DD3F-DCC0-B503-B992D2A9E9ED}"/>
              </a:ext>
            </a:extLst>
          </p:cNvPr>
          <p:cNvPicPr preferRelativeResize="0">
            <a:picLocks/>
          </p:cNvPicPr>
          <p:nvPr/>
        </p:nvPicPr>
        <p:blipFill rotWithShape="1">
          <a:blip r:embed="rId3"/>
          <a:srcRect l="3290" t="12825" r="4842" b="6991"/>
          <a:stretch/>
        </p:blipFill>
        <p:spPr>
          <a:xfrm>
            <a:off x="1492766" y="1062748"/>
            <a:ext cx="2836800" cy="2836800"/>
          </a:xfrm>
          <a:prstGeom prst="rect">
            <a:avLst/>
          </a:prstGeom>
          <a:noFill/>
          <a:ln w="127000" cap="sq" cmpd="sng">
            <a:solidFill>
              <a:srgbClr val="FF4E45"/>
            </a:solidFill>
            <a:prstDash val="solid"/>
            <a:miter lim="800000"/>
            <a:headEnd type="none" w="sm" len="sm"/>
            <a:tailEnd type="none" w="sm" len="sm"/>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35414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grpSp>
        <p:nvGrpSpPr>
          <p:cNvPr id="732" name="Google Shape;732;p50"/>
          <p:cNvGrpSpPr/>
          <p:nvPr/>
        </p:nvGrpSpPr>
        <p:grpSpPr>
          <a:xfrm>
            <a:off x="7729505" y="477683"/>
            <a:ext cx="1326605" cy="1327321"/>
            <a:chOff x="6523105" y="5803858"/>
            <a:chExt cx="1326605" cy="1327321"/>
          </a:xfrm>
        </p:grpSpPr>
        <p:sp>
          <p:nvSpPr>
            <p:cNvPr id="733" name="Google Shape;733;p50"/>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 name="Google Shape;730;p50"/>
          <p:cNvSpPr txBox="1">
            <a:spLocks noGrp="1"/>
          </p:cNvSpPr>
          <p:nvPr>
            <p:ph type="body" idx="1"/>
          </p:nvPr>
        </p:nvSpPr>
        <p:spPr>
          <a:xfrm>
            <a:off x="714375" y="1304875"/>
            <a:ext cx="7708500" cy="692601"/>
          </a:xfrm>
          <a:prstGeom prst="rect">
            <a:avLst/>
          </a:prstGeom>
        </p:spPr>
        <p:txBody>
          <a:bodyPr spcFirstLastPara="1" wrap="square" lIns="91425" tIns="91425" rIns="91425" bIns="91425" anchor="t" anchorCtr="0">
            <a:noAutofit/>
          </a:bodyPr>
          <a:lstStyle/>
          <a:p>
            <a:pPr marL="0" indent="0">
              <a:buNone/>
            </a:pPr>
            <a:r>
              <a:rPr lang="en-US" sz="2000"/>
              <a:t>Whitelisting and Rogue Device Detection in IT device detection and monitoring systems in office environments</a:t>
            </a:r>
            <a:endParaRPr lang="en-US"/>
          </a:p>
        </p:txBody>
      </p:sp>
      <p:sp>
        <p:nvSpPr>
          <p:cNvPr id="731" name="Google Shape;731;p50"/>
          <p:cNvSpPr txBox="1">
            <a:spLocks noGrp="1"/>
          </p:cNvSpPr>
          <p:nvPr>
            <p:ph type="title"/>
          </p:nvPr>
        </p:nvSpPr>
        <p:spPr>
          <a:xfrm>
            <a:off x="716613"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6" name="Google Shape;487;p38">
            <a:extLst>
              <a:ext uri="{FF2B5EF4-FFF2-40B4-BE49-F238E27FC236}">
                <a16:creationId xmlns:a16="http://schemas.microsoft.com/office/drawing/2014/main" id="{40658FAA-4F65-88EB-8BB0-795A14670102}"/>
              </a:ext>
            </a:extLst>
          </p:cNvPr>
          <p:cNvSpPr txBox="1">
            <a:spLocks/>
          </p:cNvSpPr>
          <p:nvPr/>
        </p:nvSpPr>
        <p:spPr>
          <a:xfrm>
            <a:off x="674280" y="2095800"/>
            <a:ext cx="7789764" cy="29562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a:buFont typeface="Arial" panose="020B0604020202020204" pitchFamily="34" charset="0"/>
              <a:buChar char="•"/>
            </a:pPr>
            <a:r>
              <a:rPr lang="en-US" sz="1400">
                <a:solidFill>
                  <a:srgbClr val="000000"/>
                </a:solidFill>
                <a:latin typeface="Arial"/>
                <a:cs typeface="Arial"/>
              </a:rPr>
              <a:t>Develop a whitelist mechanism for authorized devices in IT device detection and monitoring within office environments.</a:t>
            </a:r>
            <a:endParaRPr lang="en-US"/>
          </a:p>
          <a:p>
            <a:pPr>
              <a:buFont typeface="Arial" panose="020B0604020202020204" pitchFamily="34" charset="0"/>
              <a:buChar char="•"/>
            </a:pPr>
            <a:r>
              <a:rPr lang="en-US" sz="1400">
                <a:solidFill>
                  <a:srgbClr val="000000"/>
                </a:solidFill>
                <a:latin typeface="Arial"/>
                <a:cs typeface="Arial"/>
              </a:rPr>
              <a:t>Develop a mechanism to detect, alert, and handle rogue devices seamlessly.</a:t>
            </a:r>
          </a:p>
          <a:p>
            <a:pPr>
              <a:buFont typeface="Arial" panose="020B0604020202020204" pitchFamily="34" charset="0"/>
              <a:buChar char="•"/>
            </a:pPr>
            <a:r>
              <a:rPr lang="en-US" sz="1400">
                <a:solidFill>
                  <a:srgbClr val="000000"/>
                </a:solidFill>
                <a:latin typeface="Arial"/>
                <a:cs typeface="Arial"/>
              </a:rPr>
              <a:t>Ensure precise control over device access, log all attempts, and blacklist removed or suspicious devices to prevent unauthorized access.</a:t>
            </a:r>
          </a:p>
          <a:p>
            <a:pPr>
              <a:buFont typeface="Arial" panose="020B0604020202020204" pitchFamily="34" charset="0"/>
              <a:buChar char="•"/>
            </a:pPr>
            <a:r>
              <a:rPr lang="en-US" sz="1400">
                <a:solidFill>
                  <a:srgbClr val="000000"/>
                </a:solidFill>
                <a:latin typeface="Arial"/>
                <a:cs typeface="Arial"/>
              </a:rPr>
              <a:t>Processed image data, led the development of the interface and database, and integrated rogue detection algorithms.</a:t>
            </a:r>
            <a:endParaRPr lang="en-US"/>
          </a:p>
          <a:p>
            <a:pPr>
              <a:buFont typeface="Arial" panose="020B0604020202020204" pitchFamily="34" charset="0"/>
              <a:buChar char="•"/>
            </a:pPr>
            <a:r>
              <a:rPr lang="en-US" sz="1400">
                <a:solidFill>
                  <a:srgbClr val="000000"/>
                </a:solidFill>
                <a:latin typeface="Arial"/>
                <a:cs typeface="Arial"/>
              </a:rPr>
              <a:t>Aim to significantly enhance the security framework of IT device detection and monitoring systems in office settings, with an emphasis on preempting rogue device threats.</a:t>
            </a:r>
            <a:endParaRPr lang="en-US"/>
          </a:p>
          <a:p>
            <a:pPr>
              <a:buFont typeface="Arial" panose="020B0604020202020204" pitchFamily="34" charset="0"/>
              <a:buChar char="•"/>
            </a:pPr>
            <a:r>
              <a:rPr lang="en-US" sz="1400">
                <a:solidFill>
                  <a:srgbClr val="000000"/>
                </a:solidFill>
                <a:latin typeface="Arial"/>
                <a:cs typeface="Arial"/>
              </a:rPr>
              <a:t>Preserve the integrity and security of office IT environments through comprehensive device management, from whitelisting to rogue detection.</a:t>
            </a:r>
          </a:p>
          <a:p>
            <a:pPr marL="171450" indent="-171450">
              <a:buFont typeface="Arial" panose="020B0604020202020204" pitchFamily="34" charset="0"/>
              <a:buChar char="•"/>
            </a:pPr>
            <a:endParaRPr lang="en-US"/>
          </a:p>
        </p:txBody>
      </p:sp>
    </p:spTree>
    <p:extLst>
      <p:ext uri="{BB962C8B-B14F-4D97-AF65-F5344CB8AC3E}">
        <p14:creationId xmlns:p14="http://schemas.microsoft.com/office/powerpoint/2010/main" val="3273536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GAP</a:t>
            </a:r>
            <a:endParaRPr/>
          </a:p>
        </p:txBody>
      </p:sp>
      <p:sp>
        <p:nvSpPr>
          <p:cNvPr id="487" name="Google Shape;487;p38"/>
          <p:cNvSpPr txBox="1">
            <a:spLocks noGrp="1"/>
          </p:cNvSpPr>
          <p:nvPr>
            <p:ph type="subTitle" idx="1"/>
          </p:nvPr>
        </p:nvSpPr>
        <p:spPr>
          <a:xfrm>
            <a:off x="803819" y="1580221"/>
            <a:ext cx="7780887" cy="129614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Lack of detailed mechanism for controlling access to devices based on a whitelist (</a:t>
            </a:r>
            <a:r>
              <a:rPr lang="en-US" err="1"/>
              <a:t>Bursztein</a:t>
            </a:r>
            <a:r>
              <a:rPr lang="en-US"/>
              <a:t> et al., 2014)</a:t>
            </a:r>
          </a:p>
          <a:p>
            <a:pPr marL="171450" lvl="0" indent="-171450" algn="l" rtl="0">
              <a:spcBef>
                <a:spcPts val="0"/>
              </a:spcBef>
              <a:spcAft>
                <a:spcPts val="0"/>
              </a:spcAft>
              <a:buFont typeface="Arial" panose="020B0604020202020204" pitchFamily="34" charset="0"/>
              <a:buChar char="•"/>
            </a:pPr>
            <a:r>
              <a:rPr lang="en-US"/>
              <a:t>Lack of attention given to the management of authorized devices (Joshi et al., 2015)</a:t>
            </a:r>
          </a:p>
          <a:p>
            <a:pPr marL="171450" lvl="0" indent="-171450" algn="l" rtl="0">
              <a:spcBef>
                <a:spcPts val="0"/>
              </a:spcBef>
              <a:spcAft>
                <a:spcPts val="0"/>
              </a:spcAft>
              <a:buFont typeface="Arial" panose="020B0604020202020204" pitchFamily="34" charset="0"/>
              <a:buChar char="•"/>
            </a:pPr>
            <a:r>
              <a:rPr lang="en-US"/>
              <a:t>Not addressing the specific challenge of managing authorized devices (Cheung et al., 2017)</a:t>
            </a:r>
          </a:p>
          <a:p>
            <a:pPr marL="171450" lvl="0" indent="-171450" algn="l" rtl="0">
              <a:spcBef>
                <a:spcPts val="0"/>
              </a:spcBef>
              <a:spcAft>
                <a:spcPts val="0"/>
              </a:spcAft>
              <a:buFont typeface="Arial" panose="020B0604020202020204" pitchFamily="34" charset="0"/>
              <a:buChar char="•"/>
            </a:pPr>
            <a:r>
              <a:rPr lang="en-US"/>
              <a:t>Not addressing the challenge of managing authorized devices and ensuring only approved devices are allowed in the office environment (Xu et al., 2019)</a:t>
            </a:r>
          </a:p>
        </p:txBody>
      </p:sp>
      <p:sp>
        <p:nvSpPr>
          <p:cNvPr id="491" name="Google Shape;491;p38"/>
          <p:cNvSpPr txBox="1">
            <a:spLocks noGrp="1"/>
          </p:cNvSpPr>
          <p:nvPr>
            <p:ph type="subTitle" idx="7"/>
          </p:nvPr>
        </p:nvSpPr>
        <p:spPr>
          <a:xfrm>
            <a:off x="723904" y="1238605"/>
            <a:ext cx="7254236"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a:t>There are existing studies done on the topic of “whitelist of authorized devices ”</a:t>
            </a:r>
          </a:p>
        </p:txBody>
      </p:sp>
      <p:sp>
        <p:nvSpPr>
          <p:cNvPr id="22" name="Google Shape;491;p38">
            <a:extLst>
              <a:ext uri="{FF2B5EF4-FFF2-40B4-BE49-F238E27FC236}">
                <a16:creationId xmlns:a16="http://schemas.microsoft.com/office/drawing/2014/main" id="{57AC4144-E688-4566-4352-A876AFBFBA21}"/>
              </a:ext>
            </a:extLst>
          </p:cNvPr>
          <p:cNvSpPr txBox="1">
            <a:spLocks/>
          </p:cNvSpPr>
          <p:nvPr/>
        </p:nvSpPr>
        <p:spPr>
          <a:xfrm>
            <a:off x="723904" y="2620251"/>
            <a:ext cx="7254236"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3000"/>
              <a:buFont typeface="Bebas Neue"/>
              <a:buNone/>
              <a:defRPr sz="3000" b="0" i="0" u="none" strike="noStrike" cap="none">
                <a:solidFill>
                  <a:schemeClr val="accent3"/>
                </a:solidFill>
                <a:latin typeface="Bebas Neue"/>
                <a:ea typeface="Bebas Neue"/>
                <a:cs typeface="Bebas Neue"/>
                <a:sym typeface="Bebas Neue"/>
              </a:defRPr>
            </a:lvl1pPr>
            <a:lvl2pPr marL="914400" marR="0" lvl="1" indent="-317500" algn="ctr" rtl="0">
              <a:lnSpc>
                <a:spcPct val="100000"/>
              </a:lnSpc>
              <a:spcBef>
                <a:spcPts val="0"/>
              </a:spcBef>
              <a:spcAft>
                <a:spcPts val="0"/>
              </a:spcAft>
              <a:buClr>
                <a:schemeClr val="accent3"/>
              </a:buClr>
              <a:buSzPts val="3000"/>
              <a:buFont typeface="Bebas Neue"/>
              <a:buNone/>
              <a:defRPr sz="30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3"/>
              </a:buClr>
              <a:buSzPts val="3000"/>
              <a:buFont typeface="Bebas Neue"/>
              <a:buNone/>
              <a:defRPr sz="3000" b="0" i="0" u="none" strike="noStrike" cap="none">
                <a:solidFill>
                  <a:schemeClr val="accent3"/>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3"/>
              </a:buClr>
              <a:buSzPts val="3000"/>
              <a:buFont typeface="Bebas Neue"/>
              <a:buNone/>
              <a:defRPr sz="3000" b="0" i="0" u="none" strike="noStrike" cap="none">
                <a:solidFill>
                  <a:schemeClr val="accent3"/>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3"/>
              </a:buClr>
              <a:buSzPts val="3000"/>
              <a:buFont typeface="Bebas Neue"/>
              <a:buNone/>
              <a:defRPr sz="3000" b="0" i="0" u="none" strike="noStrike" cap="none">
                <a:solidFill>
                  <a:schemeClr val="accent3"/>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3"/>
              </a:buClr>
              <a:buSzPts val="3000"/>
              <a:buFont typeface="Bebas Neue"/>
              <a:buNone/>
              <a:defRPr sz="3000" b="0" i="0" u="none" strike="noStrike" cap="none">
                <a:solidFill>
                  <a:schemeClr val="accent3"/>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3"/>
              </a:buClr>
              <a:buSzPts val="3000"/>
              <a:buFont typeface="Bebas Neue"/>
              <a:buNone/>
              <a:defRPr sz="3000" b="0" i="0" u="none" strike="noStrike" cap="none">
                <a:solidFill>
                  <a:schemeClr val="accent3"/>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3"/>
              </a:buClr>
              <a:buSzPts val="3000"/>
              <a:buFont typeface="Bebas Neue"/>
              <a:buNone/>
              <a:defRPr sz="3000" b="0" i="0" u="none" strike="noStrike" cap="none">
                <a:solidFill>
                  <a:schemeClr val="accent3"/>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3"/>
              </a:buClr>
              <a:buSzPts val="3000"/>
              <a:buFont typeface="Bebas Neue"/>
              <a:buNone/>
              <a:defRPr sz="3000" b="0" i="0" u="none" strike="noStrike" cap="none">
                <a:solidFill>
                  <a:schemeClr val="accent3"/>
                </a:solidFill>
                <a:latin typeface="Bebas Neue"/>
                <a:ea typeface="Bebas Neue"/>
                <a:cs typeface="Bebas Neue"/>
                <a:sym typeface="Bebas Neue"/>
              </a:defRPr>
            </a:lvl9pPr>
          </a:lstStyle>
          <a:p>
            <a:pPr marL="0" indent="0"/>
            <a:r>
              <a:rPr lang="en-GB" sz="2000"/>
              <a:t>The novelty of our proposed work</a:t>
            </a:r>
          </a:p>
        </p:txBody>
      </p:sp>
      <p:sp>
        <p:nvSpPr>
          <p:cNvPr id="23" name="Google Shape;487;p38">
            <a:extLst>
              <a:ext uri="{FF2B5EF4-FFF2-40B4-BE49-F238E27FC236}">
                <a16:creationId xmlns:a16="http://schemas.microsoft.com/office/drawing/2014/main" id="{FB9C9959-1D73-79EF-460C-E958F565547B}"/>
              </a:ext>
            </a:extLst>
          </p:cNvPr>
          <p:cNvSpPr txBox="1">
            <a:spLocks/>
          </p:cNvSpPr>
          <p:nvPr/>
        </p:nvSpPr>
        <p:spPr>
          <a:xfrm>
            <a:off x="803820" y="2880660"/>
            <a:ext cx="7789764" cy="220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171450" indent="-171450">
              <a:buFont typeface="Arial" panose="020B0604020202020204" pitchFamily="34" charset="0"/>
              <a:buChar char="•"/>
            </a:pPr>
            <a:r>
              <a:rPr lang="en-US"/>
              <a:t>Developing a system that combine multiple data points for a robust rogue device detection methodology.</a:t>
            </a:r>
          </a:p>
          <a:p>
            <a:pPr marL="0" indent="0"/>
            <a:endParaRPr lang="en-US"/>
          </a:p>
          <a:p>
            <a:pPr marL="171450" indent="-171450">
              <a:buFont typeface="Arial" panose="020B0604020202020204" pitchFamily="34" charset="0"/>
              <a:buChar char="•"/>
            </a:pPr>
            <a:r>
              <a:rPr lang="en-US"/>
              <a:t>Developing a mechanism for managing authorized devices and creating a whitelist of approved devices to ensure that only authorized devices are allowed in the office area.</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Providing more granular control over device access, logging and reporting device access attempts, and blacklisting devices that have been removed from the office environment to prevent unauthorized access.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Enabling real-time reporting and notifications on device access attempts to enable more proactive threat detection and response.</a:t>
            </a:r>
          </a:p>
        </p:txBody>
      </p:sp>
    </p:spTree>
    <p:extLst>
      <p:ext uri="{BB962C8B-B14F-4D97-AF65-F5344CB8AC3E}">
        <p14:creationId xmlns:p14="http://schemas.microsoft.com/office/powerpoint/2010/main" val="1976109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7" name="Google Shape;447;p37"/>
          <p:cNvSpPr txBox="1">
            <a:spLocks noGrp="1"/>
          </p:cNvSpPr>
          <p:nvPr>
            <p:ph type="title"/>
          </p:nvPr>
        </p:nvSpPr>
        <p:spPr>
          <a:xfrm>
            <a:off x="648880" y="3278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800"/>
              <a:t>M</a:t>
            </a:r>
            <a:r>
              <a:rPr lang="en" sz="2800"/>
              <a:t>ain Objective</a:t>
            </a:r>
            <a:endParaRPr sz="2800"/>
          </a:p>
        </p:txBody>
      </p:sp>
      <p:sp>
        <p:nvSpPr>
          <p:cNvPr id="18" name="Google Shape;447;p37">
            <a:extLst>
              <a:ext uri="{FF2B5EF4-FFF2-40B4-BE49-F238E27FC236}">
                <a16:creationId xmlns:a16="http://schemas.microsoft.com/office/drawing/2014/main" id="{FB66EA77-93F0-9180-5BDB-14730FDB544D}"/>
              </a:ext>
            </a:extLst>
          </p:cNvPr>
          <p:cNvSpPr txBox="1">
            <a:spLocks/>
          </p:cNvSpPr>
          <p:nvPr/>
        </p:nvSpPr>
        <p:spPr>
          <a:xfrm>
            <a:off x="586638" y="263168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Inter"/>
              <a:buNone/>
              <a:defRPr sz="32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800"/>
              <a:t>Sub-Objectives</a:t>
            </a:r>
          </a:p>
        </p:txBody>
      </p:sp>
      <p:sp>
        <p:nvSpPr>
          <p:cNvPr id="20" name="TextBox 19">
            <a:extLst>
              <a:ext uri="{FF2B5EF4-FFF2-40B4-BE49-F238E27FC236}">
                <a16:creationId xmlns:a16="http://schemas.microsoft.com/office/drawing/2014/main" id="{C2A8D3FB-0CD5-B1A0-C551-C892FFDAE093}"/>
              </a:ext>
            </a:extLst>
          </p:cNvPr>
          <p:cNvSpPr txBox="1"/>
          <p:nvPr/>
        </p:nvSpPr>
        <p:spPr>
          <a:xfrm>
            <a:off x="913142" y="912261"/>
            <a:ext cx="7299960" cy="17257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a:latin typeface="Inter" panose="020B0502030000000004" pitchFamily="34" charset="0"/>
                <a:ea typeface="Inter" panose="020B0502030000000004" pitchFamily="34" charset="0"/>
              </a:rPr>
              <a:t>Developing a mechanism for managing authorized devices and creating a whitelist of approved devices to ensure only authorized devices are allowed in the office area.</a:t>
            </a:r>
          </a:p>
          <a:p>
            <a:pPr marL="285750" indent="-285750">
              <a:lnSpc>
                <a:spcPct val="150000"/>
              </a:lnSpc>
              <a:buFont typeface="Arial" panose="020B0604020202020204" pitchFamily="34" charset="0"/>
              <a:buChar char="•"/>
            </a:pPr>
            <a:r>
              <a:rPr lang="en-US" sz="1200">
                <a:latin typeface="Inter" panose="020B0502030000000004" pitchFamily="34" charset="0"/>
                <a:ea typeface="Inter" panose="020B0502030000000004" pitchFamily="34" charset="0"/>
              </a:rPr>
              <a:t>Design and implement a comprehensive rogue device detection system that combines:</a:t>
            </a:r>
          </a:p>
          <a:p>
            <a:pPr marL="285750" indent="-285750">
              <a:lnSpc>
                <a:spcPct val="150000"/>
              </a:lnSpc>
              <a:buFont typeface="Wingdings" panose="05000000000000000000" pitchFamily="2" charset="2"/>
              <a:buChar char="v"/>
            </a:pPr>
            <a:r>
              <a:rPr lang="en-US" sz="1200">
                <a:latin typeface="Inter" panose="020B0502030000000004" pitchFamily="34" charset="0"/>
                <a:ea typeface="Inter" panose="020B0502030000000004" pitchFamily="34" charset="0"/>
              </a:rPr>
              <a:t>IP address recognition.</a:t>
            </a:r>
          </a:p>
          <a:p>
            <a:pPr marL="285750" indent="-285750">
              <a:lnSpc>
                <a:spcPct val="150000"/>
              </a:lnSpc>
              <a:buFont typeface="Wingdings" panose="05000000000000000000" pitchFamily="2" charset="2"/>
              <a:buChar char="v"/>
            </a:pPr>
            <a:r>
              <a:rPr lang="en-US" sz="1200">
                <a:latin typeface="Inter" panose="020B0502030000000004" pitchFamily="34" charset="0"/>
                <a:ea typeface="Inter" panose="020B0502030000000004" pitchFamily="34" charset="0"/>
              </a:rPr>
              <a:t>Geolocation data.</a:t>
            </a:r>
          </a:p>
          <a:p>
            <a:pPr marL="285750" indent="-285750">
              <a:lnSpc>
                <a:spcPct val="150000"/>
              </a:lnSpc>
              <a:buFont typeface="Wingdings" panose="05000000000000000000" pitchFamily="2" charset="2"/>
              <a:buChar char="v"/>
            </a:pPr>
            <a:r>
              <a:rPr lang="en-US" sz="1200">
                <a:latin typeface="Inter" panose="020B0502030000000004" pitchFamily="34" charset="0"/>
                <a:ea typeface="Inter" panose="020B0502030000000004" pitchFamily="34" charset="0"/>
              </a:rPr>
              <a:t>Secure score evaluations</a:t>
            </a:r>
          </a:p>
        </p:txBody>
      </p:sp>
      <p:sp>
        <p:nvSpPr>
          <p:cNvPr id="22" name="TextBox 21">
            <a:extLst>
              <a:ext uri="{FF2B5EF4-FFF2-40B4-BE49-F238E27FC236}">
                <a16:creationId xmlns:a16="http://schemas.microsoft.com/office/drawing/2014/main" id="{9159322E-B3E5-C605-BDEE-EE6085664F4A}"/>
              </a:ext>
            </a:extLst>
          </p:cNvPr>
          <p:cNvSpPr txBox="1"/>
          <p:nvPr/>
        </p:nvSpPr>
        <p:spPr>
          <a:xfrm>
            <a:off x="871117" y="3099027"/>
            <a:ext cx="7651445" cy="1443152"/>
          </a:xfrm>
          <a:prstGeom prst="rect">
            <a:avLst/>
          </a:prstGeom>
          <a:noFill/>
        </p:spPr>
        <p:txBody>
          <a:bodyPr wrap="square">
            <a:spAutoFit/>
          </a:bodyPr>
          <a:lstStyle/>
          <a:p>
            <a:pPr marL="495300" lvl="0" indent="-342900" algn="l" rtl="0">
              <a:lnSpc>
                <a:spcPct val="150000"/>
              </a:lnSpc>
              <a:spcBef>
                <a:spcPts val="0"/>
              </a:spcBef>
              <a:spcAft>
                <a:spcPts val="0"/>
              </a:spcAft>
              <a:buSzPts val="1200"/>
              <a:buFont typeface="Arial" panose="020B0604020202020204" pitchFamily="34" charset="0"/>
              <a:buChar char="•"/>
            </a:pPr>
            <a:r>
              <a:rPr lang="en-US" sz="1200">
                <a:solidFill>
                  <a:schemeClr val="hlink"/>
                </a:solidFill>
                <a:uFill>
                  <a:noFill/>
                </a:uFill>
              </a:rPr>
              <a:t>Process image data and display it in the interface.</a:t>
            </a:r>
          </a:p>
          <a:p>
            <a:pPr marL="495300" lvl="0" indent="-342900" algn="l" rtl="0">
              <a:lnSpc>
                <a:spcPct val="150000"/>
              </a:lnSpc>
              <a:spcBef>
                <a:spcPts val="0"/>
              </a:spcBef>
              <a:spcAft>
                <a:spcPts val="0"/>
              </a:spcAft>
              <a:buSzPts val="1200"/>
              <a:buFont typeface="Arial" panose="020B0604020202020204" pitchFamily="34" charset="0"/>
              <a:buChar char="•"/>
            </a:pPr>
            <a:r>
              <a:rPr lang="en-GB" sz="1200">
                <a:solidFill>
                  <a:schemeClr val="hlink"/>
                </a:solidFill>
                <a:uFill>
                  <a:noFill/>
                </a:uFill>
              </a:rPr>
              <a:t>Comprehensive Data Collection: Emphasis on IP details, geolocation, and security metrics.</a:t>
            </a:r>
          </a:p>
          <a:p>
            <a:pPr marL="495300" lvl="0" indent="-342900" algn="l" rtl="0">
              <a:lnSpc>
                <a:spcPct val="150000"/>
              </a:lnSpc>
              <a:spcBef>
                <a:spcPts val="0"/>
              </a:spcBef>
              <a:spcAft>
                <a:spcPts val="0"/>
              </a:spcAft>
              <a:buSzPts val="1200"/>
              <a:buFont typeface="Arial" panose="020B0604020202020204" pitchFamily="34" charset="0"/>
              <a:buChar char="•"/>
            </a:pPr>
            <a:r>
              <a:rPr lang="en-GB" sz="1200">
                <a:solidFill>
                  <a:schemeClr val="hlink"/>
                </a:solidFill>
                <a:uFill>
                  <a:noFill/>
                </a:uFill>
              </a:rPr>
              <a:t>Identification of rogue devices based on parameters.</a:t>
            </a:r>
          </a:p>
          <a:p>
            <a:pPr marL="495300" lvl="0" indent="-342900" algn="l" rtl="0">
              <a:lnSpc>
                <a:spcPct val="150000"/>
              </a:lnSpc>
              <a:spcBef>
                <a:spcPts val="0"/>
              </a:spcBef>
              <a:spcAft>
                <a:spcPts val="0"/>
              </a:spcAft>
              <a:buSzPts val="1200"/>
              <a:buFont typeface="Arial" panose="020B0604020202020204" pitchFamily="34" charset="0"/>
              <a:buChar char="•"/>
            </a:pPr>
            <a:r>
              <a:rPr lang="en-GB" sz="1200">
                <a:solidFill>
                  <a:schemeClr val="hlink"/>
                </a:solidFill>
                <a:uFill>
                  <a:noFill/>
                </a:uFill>
              </a:rPr>
              <a:t>Real-time Network Monitoring: Constant tracking of active devices to detect anomalies.</a:t>
            </a:r>
          </a:p>
          <a:p>
            <a:pPr marL="495300" lvl="0" indent="-342900" algn="l" rtl="0">
              <a:lnSpc>
                <a:spcPct val="150000"/>
              </a:lnSpc>
              <a:spcBef>
                <a:spcPts val="0"/>
              </a:spcBef>
              <a:spcAft>
                <a:spcPts val="0"/>
              </a:spcAft>
              <a:buSzPts val="1200"/>
              <a:buFont typeface="Arial" panose="020B0604020202020204" pitchFamily="34" charset="0"/>
              <a:buChar char="•"/>
            </a:pPr>
            <a:r>
              <a:rPr lang="en-GB" sz="1200">
                <a:solidFill>
                  <a:schemeClr val="hlink"/>
                </a:solidFill>
                <a:uFill>
                  <a:noFill/>
                </a:uFill>
              </a:rPr>
              <a:t>Responsive System: Swift alerting, logging, and action mechanism against potential rogue entities.</a:t>
            </a:r>
          </a:p>
        </p:txBody>
      </p:sp>
    </p:spTree>
    <p:extLst>
      <p:ext uri="{BB962C8B-B14F-4D97-AF65-F5344CB8AC3E}">
        <p14:creationId xmlns:p14="http://schemas.microsoft.com/office/powerpoint/2010/main" val="1106627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2"/>
          <p:cNvSpPr txBox="1">
            <a:spLocks noGrp="1"/>
          </p:cNvSpPr>
          <p:nvPr>
            <p:ph type="title"/>
          </p:nvPr>
        </p:nvSpPr>
        <p:spPr>
          <a:xfrm>
            <a:off x="720000" y="22825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DIAGRAM</a:t>
            </a:r>
            <a:endParaRPr/>
          </a:p>
        </p:txBody>
      </p:sp>
      <p:pic>
        <p:nvPicPr>
          <p:cNvPr id="3" name="Picture 2" descr="Diagram&#10;&#10;Description automatically generated">
            <a:extLst>
              <a:ext uri="{FF2B5EF4-FFF2-40B4-BE49-F238E27FC236}">
                <a16:creationId xmlns:a16="http://schemas.microsoft.com/office/drawing/2014/main" id="{F3E78560-B346-D235-69DF-3D54786D48BA}"/>
              </a:ext>
            </a:extLst>
          </p:cNvPr>
          <p:cNvPicPr>
            <a:picLocks noChangeAspect="1"/>
          </p:cNvPicPr>
          <p:nvPr/>
        </p:nvPicPr>
        <p:blipFill>
          <a:blip r:embed="rId3"/>
          <a:stretch>
            <a:fillRect/>
          </a:stretch>
        </p:blipFill>
        <p:spPr>
          <a:xfrm>
            <a:off x="894607" y="964555"/>
            <a:ext cx="6583404" cy="411246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EAC0-D568-FD09-8E56-03D696699E0D}"/>
              </a:ext>
            </a:extLst>
          </p:cNvPr>
          <p:cNvSpPr>
            <a:spLocks noGrp="1"/>
          </p:cNvSpPr>
          <p:nvPr>
            <p:ph type="title"/>
          </p:nvPr>
        </p:nvSpPr>
        <p:spPr/>
        <p:txBody>
          <a:bodyPr/>
          <a:lstStyle/>
          <a:p>
            <a:r>
              <a:rPr lang="en-US"/>
              <a:t>Current Progress – Dashboard</a:t>
            </a:r>
          </a:p>
        </p:txBody>
      </p:sp>
      <p:pic>
        <p:nvPicPr>
          <p:cNvPr id="4" name="Picture 3">
            <a:extLst>
              <a:ext uri="{FF2B5EF4-FFF2-40B4-BE49-F238E27FC236}">
                <a16:creationId xmlns:a16="http://schemas.microsoft.com/office/drawing/2014/main" id="{CCBD5B16-486F-4072-231B-9E46F9259AAA}"/>
              </a:ext>
            </a:extLst>
          </p:cNvPr>
          <p:cNvPicPr>
            <a:picLocks noChangeAspect="1"/>
          </p:cNvPicPr>
          <p:nvPr/>
        </p:nvPicPr>
        <p:blipFill>
          <a:blip r:embed="rId2"/>
          <a:stretch>
            <a:fillRect/>
          </a:stretch>
        </p:blipFill>
        <p:spPr>
          <a:xfrm>
            <a:off x="1211580" y="1178361"/>
            <a:ext cx="6720840" cy="3237905"/>
          </a:xfrm>
          <a:prstGeom prst="rect">
            <a:avLst/>
          </a:prstGeom>
        </p:spPr>
      </p:pic>
    </p:spTree>
    <p:extLst>
      <p:ext uri="{BB962C8B-B14F-4D97-AF65-F5344CB8AC3E}">
        <p14:creationId xmlns:p14="http://schemas.microsoft.com/office/powerpoint/2010/main" val="4061721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EAC0-D568-FD09-8E56-03D696699E0D}"/>
              </a:ext>
            </a:extLst>
          </p:cNvPr>
          <p:cNvSpPr>
            <a:spLocks noGrp="1"/>
          </p:cNvSpPr>
          <p:nvPr>
            <p:ph type="title"/>
          </p:nvPr>
        </p:nvSpPr>
        <p:spPr/>
        <p:txBody>
          <a:bodyPr/>
          <a:lstStyle/>
          <a:p>
            <a:r>
              <a:rPr lang="en-US"/>
              <a:t>Current Progress – Manage Devices</a:t>
            </a:r>
          </a:p>
        </p:txBody>
      </p:sp>
      <p:pic>
        <p:nvPicPr>
          <p:cNvPr id="3" name="Picture 2" descr="A screenshot of a computer&#10;&#10;Description automatically generated">
            <a:extLst>
              <a:ext uri="{FF2B5EF4-FFF2-40B4-BE49-F238E27FC236}">
                <a16:creationId xmlns:a16="http://schemas.microsoft.com/office/drawing/2014/main" id="{71193253-CD4B-DD41-F8EF-27C83CBB3584}"/>
              </a:ext>
            </a:extLst>
          </p:cNvPr>
          <p:cNvPicPr>
            <a:picLocks noChangeAspect="1"/>
          </p:cNvPicPr>
          <p:nvPr/>
        </p:nvPicPr>
        <p:blipFill>
          <a:blip r:embed="rId2"/>
          <a:stretch>
            <a:fillRect/>
          </a:stretch>
        </p:blipFill>
        <p:spPr>
          <a:xfrm>
            <a:off x="809123" y="1229545"/>
            <a:ext cx="7796462" cy="3744695"/>
          </a:xfrm>
          <a:prstGeom prst="rect">
            <a:avLst/>
          </a:prstGeom>
        </p:spPr>
      </p:pic>
    </p:spTree>
    <p:extLst>
      <p:ext uri="{BB962C8B-B14F-4D97-AF65-F5344CB8AC3E}">
        <p14:creationId xmlns:p14="http://schemas.microsoft.com/office/powerpoint/2010/main" val="3502042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graphicFrame>
        <p:nvGraphicFramePr>
          <p:cNvPr id="342" name="Google Shape;342;p31"/>
          <p:cNvGraphicFramePr/>
          <p:nvPr>
            <p:extLst>
              <p:ext uri="{D42A27DB-BD31-4B8C-83A1-F6EECF244321}">
                <p14:modId xmlns:p14="http://schemas.microsoft.com/office/powerpoint/2010/main" val="2749701455"/>
              </p:ext>
            </p:extLst>
          </p:nvPr>
        </p:nvGraphicFramePr>
        <p:xfrm>
          <a:off x="1417320" y="2026919"/>
          <a:ext cx="7006680" cy="1624965"/>
        </p:xfrm>
        <a:graphic>
          <a:graphicData uri="http://schemas.openxmlformats.org/drawingml/2006/table">
            <a:tbl>
              <a:tblPr>
                <a:noFill/>
                <a:tableStyleId>{A3EE7A06-7AF2-46C7-9DDE-D46CE76AFEF9}</a:tableStyleId>
              </a:tblPr>
              <a:tblGrid>
                <a:gridCol w="1880294">
                  <a:extLst>
                    <a:ext uri="{9D8B030D-6E8A-4147-A177-3AD203B41FA5}">
                      <a16:colId xmlns:a16="http://schemas.microsoft.com/office/drawing/2014/main" val="20000"/>
                    </a:ext>
                  </a:extLst>
                </a:gridCol>
                <a:gridCol w="5126386">
                  <a:extLst>
                    <a:ext uri="{9D8B030D-6E8A-4147-A177-3AD203B41FA5}">
                      <a16:colId xmlns:a16="http://schemas.microsoft.com/office/drawing/2014/main" val="20001"/>
                    </a:ext>
                  </a:extLst>
                </a:gridCol>
              </a:tblGrid>
              <a:tr h="324993">
                <a:tc>
                  <a:txBody>
                    <a:bodyPr/>
                    <a:lstStyle/>
                    <a:p>
                      <a:pPr marL="0" lvl="0" indent="0" algn="l" rtl="0">
                        <a:spcBef>
                          <a:spcPts val="0"/>
                        </a:spcBef>
                        <a:spcAft>
                          <a:spcPts val="0"/>
                        </a:spcAft>
                        <a:buNone/>
                      </a:pPr>
                      <a:r>
                        <a:rPr lang="en-GB" sz="1300">
                          <a:solidFill>
                            <a:schemeClr val="bg1"/>
                          </a:solidFill>
                          <a:uFill>
                            <a:noFill/>
                          </a:uFill>
                          <a:latin typeface="Bebas Neue"/>
                          <a:ea typeface="Bebas Neue"/>
                          <a:cs typeface="Bebas Neue"/>
                          <a:sym typeface="Bebas Neue"/>
                        </a:rPr>
                        <a:t>Student</a:t>
                      </a:r>
                      <a:r>
                        <a:rPr lang="en" sz="1300">
                          <a:solidFill>
                            <a:schemeClr val="bg1"/>
                          </a:solidFill>
                          <a:uFill>
                            <a:noFill/>
                          </a:uFill>
                          <a:latin typeface="Bebas Neue"/>
                          <a:ea typeface="Bebas Neue"/>
                          <a:cs typeface="Bebas Neue"/>
                          <a:sym typeface="Bebas Neue"/>
                        </a:rPr>
                        <a:t> name</a:t>
                      </a:r>
                      <a:endParaRPr sz="1300">
                        <a:solidFill>
                          <a:schemeClr val="bg1"/>
                        </a:solidFill>
                        <a:latin typeface="Bebas Neue"/>
                        <a:ea typeface="Bebas Neue"/>
                        <a:cs typeface="Bebas Neue"/>
                        <a:sym typeface="Bebas Neue"/>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4E45"/>
                    </a:solidFill>
                  </a:tcPr>
                </a:tc>
                <a:tc>
                  <a:txBody>
                    <a:bodyPr/>
                    <a:lstStyle/>
                    <a:p>
                      <a:pPr marL="0" lvl="0" indent="0" algn="l" rtl="0">
                        <a:spcBef>
                          <a:spcPts val="0"/>
                        </a:spcBef>
                        <a:spcAft>
                          <a:spcPts val="1600"/>
                        </a:spcAft>
                        <a:buNone/>
                      </a:pPr>
                      <a:r>
                        <a:rPr lang="en" sz="1300">
                          <a:solidFill>
                            <a:schemeClr val="bg1"/>
                          </a:solidFill>
                          <a:latin typeface="Bebas Neue" panose="020B0606020202050201" pitchFamily="34" charset="0"/>
                          <a:ea typeface="Inter"/>
                          <a:cs typeface="Inter"/>
                          <a:sym typeface="Inter"/>
                        </a:rPr>
                        <a:t>STUDENT ID</a:t>
                      </a:r>
                      <a:endParaRPr sz="1300">
                        <a:solidFill>
                          <a:schemeClr val="bg1"/>
                        </a:solidFill>
                        <a:latin typeface="Bebas Neue" panose="020B0606020202050201" pitchFamily="34" charset="0"/>
                        <a:ea typeface="Inter"/>
                        <a:cs typeface="Inter"/>
                        <a:sym typeface="Inter"/>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4E45"/>
                    </a:solidFill>
                  </a:tcPr>
                </a:tc>
                <a:extLst>
                  <a:ext uri="{0D108BD9-81ED-4DB2-BD59-A6C34878D82A}">
                    <a16:rowId xmlns:a16="http://schemas.microsoft.com/office/drawing/2014/main" val="10000"/>
                  </a:ext>
                </a:extLst>
              </a:tr>
              <a:tr h="324993">
                <a:tc>
                  <a:txBody>
                    <a:bodyPr/>
                    <a:lstStyle/>
                    <a:p>
                      <a:pPr marL="0" lvl="0" indent="0" algn="l" rtl="0">
                        <a:spcBef>
                          <a:spcPts val="0"/>
                        </a:spcBef>
                        <a:spcAft>
                          <a:spcPts val="0"/>
                        </a:spcAft>
                        <a:buNone/>
                      </a:pPr>
                      <a:r>
                        <a:rPr lang="en-GB" sz="1300">
                          <a:solidFill>
                            <a:schemeClr val="accent3"/>
                          </a:solidFill>
                          <a:uFill>
                            <a:noFill/>
                          </a:uFill>
                          <a:latin typeface="Bebas Neue"/>
                          <a:ea typeface="Bebas Neue"/>
                          <a:cs typeface="Bebas Neue"/>
                          <a:sym typeface="Bebas Neue"/>
                        </a:rPr>
                        <a:t>Herath H.M.C.S.B</a:t>
                      </a:r>
                      <a:endParaRPr sz="1300">
                        <a:solidFill>
                          <a:schemeClr val="accent3"/>
                        </a:solidFill>
                        <a:latin typeface="Bebas Neue"/>
                        <a:ea typeface="Bebas Neue"/>
                        <a:cs typeface="Bebas Neue"/>
                        <a:sym typeface="Bebas Neue"/>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1600"/>
                        </a:spcAft>
                        <a:buNone/>
                      </a:pPr>
                      <a:r>
                        <a:rPr lang="en-GB" sz="1000">
                          <a:solidFill>
                            <a:schemeClr val="dk1"/>
                          </a:solidFill>
                          <a:latin typeface="Inter"/>
                          <a:ea typeface="Inter"/>
                          <a:cs typeface="Inter"/>
                          <a:sym typeface="Inter"/>
                        </a:rPr>
                        <a:t>IT19108100</a:t>
                      </a:r>
                      <a:endParaRPr sz="1000">
                        <a:solidFill>
                          <a:schemeClr val="dk1"/>
                        </a:solidFill>
                        <a:latin typeface="Inter"/>
                        <a:ea typeface="Inter"/>
                        <a:cs typeface="Inter"/>
                        <a:sym typeface="Inter"/>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4993">
                <a:tc>
                  <a:txBody>
                    <a:bodyPr/>
                    <a:lstStyle/>
                    <a:p>
                      <a:pPr marL="0" lvl="0" indent="0" algn="l" rtl="0">
                        <a:spcBef>
                          <a:spcPts val="0"/>
                        </a:spcBef>
                        <a:spcAft>
                          <a:spcPts val="0"/>
                        </a:spcAft>
                        <a:buNone/>
                      </a:pPr>
                      <a:r>
                        <a:rPr lang="en-GB" sz="1300" err="1">
                          <a:solidFill>
                            <a:schemeClr val="accent3"/>
                          </a:solidFill>
                          <a:uFill>
                            <a:noFill/>
                          </a:uFill>
                          <a:latin typeface="Bebas Neue"/>
                          <a:ea typeface="Bebas Neue"/>
                          <a:cs typeface="Bebas Neue"/>
                          <a:sym typeface="Bebas Neue"/>
                        </a:rPr>
                        <a:t>Jasin</a:t>
                      </a:r>
                      <a:r>
                        <a:rPr lang="en-GB" sz="1300">
                          <a:solidFill>
                            <a:schemeClr val="accent3"/>
                          </a:solidFill>
                          <a:uFill>
                            <a:noFill/>
                          </a:uFill>
                          <a:latin typeface="Bebas Neue"/>
                          <a:ea typeface="Bebas Neue"/>
                          <a:cs typeface="Bebas Neue"/>
                          <a:sym typeface="Bebas Neue"/>
                        </a:rPr>
                        <a:t> </a:t>
                      </a:r>
                      <a:r>
                        <a:rPr lang="en-GB" sz="1300" err="1">
                          <a:solidFill>
                            <a:schemeClr val="accent3"/>
                          </a:solidFill>
                          <a:uFill>
                            <a:noFill/>
                          </a:uFill>
                          <a:latin typeface="Bebas Neue"/>
                          <a:ea typeface="Bebas Neue"/>
                          <a:cs typeface="Bebas Neue"/>
                          <a:sym typeface="Bebas Neue"/>
                        </a:rPr>
                        <a:t>Arachchi</a:t>
                      </a:r>
                      <a:r>
                        <a:rPr lang="en-GB" sz="1300">
                          <a:solidFill>
                            <a:schemeClr val="accent3"/>
                          </a:solidFill>
                          <a:uFill>
                            <a:noFill/>
                          </a:uFill>
                          <a:latin typeface="Bebas Neue"/>
                          <a:ea typeface="Bebas Neue"/>
                          <a:cs typeface="Bebas Neue"/>
                          <a:sym typeface="Bebas Neue"/>
                        </a:rPr>
                        <a:t> K.T</a:t>
                      </a:r>
                      <a:endParaRPr sz="1300">
                        <a:solidFill>
                          <a:schemeClr val="accent3"/>
                        </a:solidFill>
                        <a:latin typeface="Bebas Neue"/>
                        <a:ea typeface="Bebas Neue"/>
                        <a:cs typeface="Bebas Neue"/>
                        <a:sym typeface="Bebas Neue"/>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1600"/>
                        </a:spcAft>
                        <a:buNone/>
                      </a:pPr>
                      <a:r>
                        <a:rPr lang="en-GB" sz="1000">
                          <a:solidFill>
                            <a:schemeClr val="dk1"/>
                          </a:solidFill>
                          <a:latin typeface="Inter"/>
                          <a:ea typeface="Inter"/>
                          <a:cs typeface="Inter"/>
                          <a:sym typeface="Inter"/>
                        </a:rPr>
                        <a:t>IT20110802</a:t>
                      </a:r>
                      <a:endParaRPr sz="1000">
                        <a:solidFill>
                          <a:schemeClr val="dk1"/>
                        </a:solidFill>
                        <a:latin typeface="Inter"/>
                        <a:ea typeface="Inter"/>
                        <a:cs typeface="Inter"/>
                        <a:sym typeface="Inter"/>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4993">
                <a:tc>
                  <a:txBody>
                    <a:bodyPr/>
                    <a:lstStyle/>
                    <a:p>
                      <a:pPr marL="0" lvl="0" indent="0" algn="l" rtl="0">
                        <a:spcBef>
                          <a:spcPts val="0"/>
                        </a:spcBef>
                        <a:spcAft>
                          <a:spcPts val="0"/>
                        </a:spcAft>
                        <a:buNone/>
                      </a:pPr>
                      <a:r>
                        <a:rPr lang="en-GB" sz="1300">
                          <a:solidFill>
                            <a:schemeClr val="accent3"/>
                          </a:solidFill>
                          <a:uFill>
                            <a:noFill/>
                          </a:uFill>
                          <a:latin typeface="Bebas Neue"/>
                          <a:ea typeface="Bebas Neue"/>
                          <a:cs typeface="Bebas Neue"/>
                          <a:sym typeface="Bebas Neue"/>
                        </a:rPr>
                        <a:t>Gunathilaka S.B.M.B.S.A </a:t>
                      </a:r>
                      <a:endParaRPr sz="1300">
                        <a:solidFill>
                          <a:schemeClr val="accent3"/>
                        </a:solidFill>
                        <a:latin typeface="Bebas Neue"/>
                        <a:ea typeface="Bebas Neue"/>
                        <a:cs typeface="Bebas Neue"/>
                        <a:sym typeface="Bebas Neue"/>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1600"/>
                        </a:spcAft>
                        <a:buNone/>
                      </a:pPr>
                      <a:r>
                        <a:rPr lang="en-GB" sz="1000">
                          <a:solidFill>
                            <a:schemeClr val="dk1"/>
                          </a:solidFill>
                          <a:latin typeface="Inter"/>
                          <a:ea typeface="Inter"/>
                          <a:cs typeface="Inter"/>
                          <a:sym typeface="Inter"/>
                        </a:rPr>
                        <a:t>IT20028046</a:t>
                      </a:r>
                      <a:endParaRPr sz="1000">
                        <a:solidFill>
                          <a:schemeClr val="dk1"/>
                        </a:solidFill>
                        <a:latin typeface="Inter"/>
                        <a:ea typeface="Inter"/>
                        <a:cs typeface="Inter"/>
                        <a:sym typeface="Inter"/>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4993">
                <a:tc>
                  <a:txBody>
                    <a:bodyPr/>
                    <a:lstStyle/>
                    <a:p>
                      <a:pPr marL="0" lvl="0" indent="0" algn="l" rtl="0">
                        <a:spcBef>
                          <a:spcPts val="0"/>
                        </a:spcBef>
                        <a:spcAft>
                          <a:spcPts val="0"/>
                        </a:spcAft>
                        <a:buNone/>
                      </a:pPr>
                      <a:r>
                        <a:rPr lang="en-GB" sz="1300">
                          <a:solidFill>
                            <a:schemeClr val="accent3"/>
                          </a:solidFill>
                          <a:uFill>
                            <a:noFill/>
                          </a:uFill>
                          <a:latin typeface="Bebas Neue"/>
                          <a:ea typeface="Bebas Neue"/>
                          <a:cs typeface="Bebas Neue"/>
                          <a:sym typeface="Bebas Neue"/>
                        </a:rPr>
                        <a:t> </a:t>
                      </a:r>
                      <a:r>
                        <a:rPr lang="en-GB" sz="1300" err="1">
                          <a:solidFill>
                            <a:schemeClr val="accent3"/>
                          </a:solidFill>
                          <a:uFill>
                            <a:noFill/>
                          </a:uFill>
                          <a:latin typeface="Bebas Neue"/>
                          <a:ea typeface="Bebas Neue"/>
                          <a:cs typeface="Bebas Neue"/>
                          <a:sym typeface="Bebas Neue"/>
                        </a:rPr>
                        <a:t>Jathurshan</a:t>
                      </a:r>
                      <a:r>
                        <a:rPr lang="en-GB" sz="1300">
                          <a:solidFill>
                            <a:schemeClr val="accent3"/>
                          </a:solidFill>
                          <a:uFill>
                            <a:noFill/>
                          </a:uFill>
                          <a:latin typeface="Bebas Neue"/>
                          <a:ea typeface="Bebas Neue"/>
                          <a:cs typeface="Bebas Neue"/>
                          <a:sym typeface="Bebas Neue"/>
                        </a:rPr>
                        <a:t> S</a:t>
                      </a:r>
                      <a:endParaRPr sz="1300">
                        <a:solidFill>
                          <a:schemeClr val="accent3"/>
                        </a:solidFill>
                        <a:latin typeface="Bebas Neue"/>
                        <a:ea typeface="Bebas Neue"/>
                        <a:cs typeface="Bebas Neue"/>
                        <a:sym typeface="Bebas Neue"/>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GB" sz="1000">
                          <a:solidFill>
                            <a:schemeClr val="dk1"/>
                          </a:solidFill>
                          <a:latin typeface="Inter"/>
                          <a:ea typeface="Inter"/>
                          <a:cs typeface="Inter"/>
                          <a:sym typeface="Inter"/>
                        </a:rPr>
                        <a:t>IT19130408</a:t>
                      </a:r>
                      <a:endParaRPr sz="1000">
                        <a:solidFill>
                          <a:schemeClr val="dk1"/>
                        </a:solidFill>
                        <a:latin typeface="Inter"/>
                        <a:ea typeface="Inter"/>
                        <a:cs typeface="Inter"/>
                        <a:sym typeface="Inter"/>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43" name="Google Shape;343;p31"/>
          <p:cNvSpPr txBox="1"/>
          <p:nvPr/>
        </p:nvSpPr>
        <p:spPr>
          <a:xfrm>
            <a:off x="720000" y="1162150"/>
            <a:ext cx="77040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Superviosr :          Dr. </a:t>
            </a:r>
            <a:r>
              <a:rPr lang="en-GB" sz="1200">
                <a:solidFill>
                  <a:schemeClr val="dk1"/>
                </a:solidFill>
                <a:latin typeface="Inter"/>
                <a:ea typeface="Inter"/>
                <a:cs typeface="Inter"/>
                <a:sym typeface="Inter"/>
              </a:rPr>
              <a:t>Lakmini </a:t>
            </a:r>
            <a:r>
              <a:rPr lang="en-GB" sz="1200" err="1">
                <a:solidFill>
                  <a:schemeClr val="dk1"/>
                </a:solidFill>
                <a:latin typeface="Inter"/>
                <a:ea typeface="Inter"/>
                <a:cs typeface="Inter"/>
                <a:sym typeface="Inter"/>
              </a:rPr>
              <a:t>Abeywardhana</a:t>
            </a:r>
            <a:r>
              <a:rPr lang="en" sz="1200">
                <a:solidFill>
                  <a:schemeClr val="dk1"/>
                </a:solidFill>
                <a:latin typeface="Inter"/>
                <a:ea typeface="Inter"/>
                <a:cs typeface="Inter"/>
                <a:sym typeface="Inter"/>
              </a:rPr>
              <a:t> </a:t>
            </a:r>
          </a:p>
          <a:p>
            <a:pPr marL="0" lvl="0" indent="0" algn="l" rtl="0">
              <a:spcBef>
                <a:spcPts val="0"/>
              </a:spcBef>
              <a:spcAft>
                <a:spcPts val="0"/>
              </a:spcAft>
              <a:buNone/>
            </a:pPr>
            <a:r>
              <a:rPr lang="en" sz="1200">
                <a:solidFill>
                  <a:schemeClr val="dk1"/>
                </a:solidFill>
                <a:latin typeface="Inter"/>
                <a:ea typeface="Inter"/>
                <a:cs typeface="Inter"/>
                <a:sym typeface="Inter"/>
              </a:rPr>
              <a:t>Co-supervisor :    </a:t>
            </a:r>
            <a:r>
              <a:rPr lang="en-GB" sz="1200">
                <a:solidFill>
                  <a:schemeClr val="dk1"/>
                </a:solidFill>
                <a:latin typeface="Inter"/>
                <a:ea typeface="Inter"/>
                <a:cs typeface="Inter"/>
                <a:sym typeface="Inter"/>
              </a:rPr>
              <a:t>Ms. </a:t>
            </a:r>
            <a:r>
              <a:rPr lang="en-GB" sz="1200" err="1">
                <a:solidFill>
                  <a:schemeClr val="dk1"/>
                </a:solidFill>
                <a:latin typeface="Inter"/>
                <a:ea typeface="Inter"/>
                <a:cs typeface="Inter"/>
                <a:sym typeface="Inter"/>
              </a:rPr>
              <a:t>Amali</a:t>
            </a:r>
            <a:r>
              <a:rPr lang="en-GB" sz="1200">
                <a:solidFill>
                  <a:schemeClr val="dk1"/>
                </a:solidFill>
                <a:latin typeface="Inter"/>
                <a:ea typeface="Inter"/>
                <a:cs typeface="Inter"/>
                <a:sym typeface="Inter"/>
              </a:rPr>
              <a:t> Gunasinghe</a:t>
            </a:r>
            <a:endParaRPr sz="1200">
              <a:solidFill>
                <a:schemeClr val="dk1"/>
              </a:solidFill>
              <a:latin typeface="Inter"/>
              <a:ea typeface="Inter"/>
              <a:cs typeface="Inter"/>
              <a:sym typeface="Inter"/>
            </a:endParaRPr>
          </a:p>
        </p:txBody>
      </p:sp>
      <p:sp>
        <p:nvSpPr>
          <p:cNvPr id="346" name="Google Shape;346;p3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MEMBERS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EAC0-D568-FD09-8E56-03D696699E0D}"/>
              </a:ext>
            </a:extLst>
          </p:cNvPr>
          <p:cNvSpPr>
            <a:spLocks noGrp="1"/>
          </p:cNvSpPr>
          <p:nvPr>
            <p:ph type="title"/>
          </p:nvPr>
        </p:nvSpPr>
        <p:spPr/>
        <p:txBody>
          <a:bodyPr/>
          <a:lstStyle/>
          <a:p>
            <a:r>
              <a:rPr lang="en-US"/>
              <a:t>Current Progress</a:t>
            </a:r>
          </a:p>
        </p:txBody>
      </p:sp>
      <p:pic>
        <p:nvPicPr>
          <p:cNvPr id="4" name="Picture 3" descr="A screenshot of a login form&#10;&#10;Description automatically generated">
            <a:extLst>
              <a:ext uri="{FF2B5EF4-FFF2-40B4-BE49-F238E27FC236}">
                <a16:creationId xmlns:a16="http://schemas.microsoft.com/office/drawing/2014/main" id="{8936DB86-B8B7-378C-A958-5C50C97D0984}"/>
              </a:ext>
            </a:extLst>
          </p:cNvPr>
          <p:cNvPicPr>
            <a:picLocks noChangeAspect="1"/>
          </p:cNvPicPr>
          <p:nvPr/>
        </p:nvPicPr>
        <p:blipFill>
          <a:blip r:embed="rId2"/>
          <a:stretch>
            <a:fillRect/>
          </a:stretch>
        </p:blipFill>
        <p:spPr>
          <a:xfrm>
            <a:off x="613611" y="1195174"/>
            <a:ext cx="3780924" cy="1828225"/>
          </a:xfrm>
          <a:prstGeom prst="rect">
            <a:avLst/>
          </a:prstGeom>
        </p:spPr>
      </p:pic>
      <p:pic>
        <p:nvPicPr>
          <p:cNvPr id="5" name="Picture 4" descr="A login screen with a keyboard and a hand&#10;&#10;Description automatically generated">
            <a:extLst>
              <a:ext uri="{FF2B5EF4-FFF2-40B4-BE49-F238E27FC236}">
                <a16:creationId xmlns:a16="http://schemas.microsoft.com/office/drawing/2014/main" id="{4E99A5C7-514F-38FF-205F-E2154B5BAF78}"/>
              </a:ext>
            </a:extLst>
          </p:cNvPr>
          <p:cNvPicPr>
            <a:picLocks noChangeAspect="1"/>
          </p:cNvPicPr>
          <p:nvPr/>
        </p:nvPicPr>
        <p:blipFill>
          <a:blip r:embed="rId3"/>
          <a:stretch>
            <a:fillRect/>
          </a:stretch>
        </p:blipFill>
        <p:spPr>
          <a:xfrm>
            <a:off x="4599071" y="2661154"/>
            <a:ext cx="4277226" cy="2047034"/>
          </a:xfrm>
          <a:prstGeom prst="rect">
            <a:avLst/>
          </a:prstGeom>
        </p:spPr>
      </p:pic>
    </p:spTree>
    <p:extLst>
      <p:ext uri="{BB962C8B-B14F-4D97-AF65-F5344CB8AC3E}">
        <p14:creationId xmlns:p14="http://schemas.microsoft.com/office/powerpoint/2010/main" val="1623659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EAC0-D568-FD09-8E56-03D696699E0D}"/>
              </a:ext>
            </a:extLst>
          </p:cNvPr>
          <p:cNvSpPr>
            <a:spLocks noGrp="1"/>
          </p:cNvSpPr>
          <p:nvPr>
            <p:ph type="title"/>
          </p:nvPr>
        </p:nvSpPr>
        <p:spPr/>
        <p:txBody>
          <a:bodyPr/>
          <a:lstStyle/>
          <a:p>
            <a:r>
              <a:rPr lang="en-US"/>
              <a:t>Current Progress - Algorithm</a:t>
            </a:r>
          </a:p>
        </p:txBody>
      </p:sp>
      <p:pic>
        <p:nvPicPr>
          <p:cNvPr id="4" name="Picture 3">
            <a:extLst>
              <a:ext uri="{FF2B5EF4-FFF2-40B4-BE49-F238E27FC236}">
                <a16:creationId xmlns:a16="http://schemas.microsoft.com/office/drawing/2014/main" id="{FEA5C04A-3F96-C3F2-3ED2-0AFE61FEBA30}"/>
              </a:ext>
            </a:extLst>
          </p:cNvPr>
          <p:cNvPicPr>
            <a:picLocks noChangeAspect="1"/>
          </p:cNvPicPr>
          <p:nvPr/>
        </p:nvPicPr>
        <p:blipFill>
          <a:blip r:embed="rId2"/>
          <a:stretch>
            <a:fillRect/>
          </a:stretch>
        </p:blipFill>
        <p:spPr>
          <a:xfrm>
            <a:off x="304799" y="1292336"/>
            <a:ext cx="4567561" cy="2990104"/>
          </a:xfrm>
          <a:prstGeom prst="rect">
            <a:avLst/>
          </a:prstGeom>
        </p:spPr>
      </p:pic>
      <p:pic>
        <p:nvPicPr>
          <p:cNvPr id="6" name="Picture 5">
            <a:extLst>
              <a:ext uri="{FF2B5EF4-FFF2-40B4-BE49-F238E27FC236}">
                <a16:creationId xmlns:a16="http://schemas.microsoft.com/office/drawing/2014/main" id="{18A52477-F98F-6CDE-E32C-71CEB287F130}"/>
              </a:ext>
            </a:extLst>
          </p:cNvPr>
          <p:cNvPicPr>
            <a:picLocks noChangeAspect="1"/>
          </p:cNvPicPr>
          <p:nvPr/>
        </p:nvPicPr>
        <p:blipFill>
          <a:blip r:embed="rId3"/>
          <a:stretch>
            <a:fillRect/>
          </a:stretch>
        </p:blipFill>
        <p:spPr>
          <a:xfrm>
            <a:off x="4872360" y="1292336"/>
            <a:ext cx="3847234" cy="2792275"/>
          </a:xfrm>
          <a:prstGeom prst="rect">
            <a:avLst/>
          </a:prstGeom>
        </p:spPr>
      </p:pic>
    </p:spTree>
    <p:extLst>
      <p:ext uri="{BB962C8B-B14F-4D97-AF65-F5344CB8AC3E}">
        <p14:creationId xmlns:p14="http://schemas.microsoft.com/office/powerpoint/2010/main" val="126610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4"/>
          <p:cNvSpPr/>
          <p:nvPr/>
        </p:nvSpPr>
        <p:spPr>
          <a:xfrm flipH="1">
            <a:off x="7857105" y="741817"/>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txBox="1">
            <a:spLocks noGrp="1"/>
          </p:cNvSpPr>
          <p:nvPr>
            <p:ph type="title"/>
          </p:nvPr>
        </p:nvSpPr>
        <p:spPr>
          <a:xfrm>
            <a:off x="4732974" y="1774800"/>
            <a:ext cx="4228145" cy="178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a:t>IT20028046</a:t>
            </a:r>
            <a:r>
              <a:rPr lang="en"/>
              <a:t> </a:t>
            </a:r>
            <a:br>
              <a:rPr lang="en"/>
            </a:br>
            <a:r>
              <a:rPr lang="en-GB" sz="3200" b="0">
                <a:solidFill>
                  <a:schemeClr val="accent3"/>
                </a:solidFill>
                <a:latin typeface="Bebas Neue"/>
                <a:ea typeface="Bebas Neue"/>
                <a:cs typeface="Bebas Neue"/>
                <a:sym typeface="Bebas Neue"/>
              </a:rPr>
              <a:t>Gunathilaka S.B.M.B.S.A </a:t>
            </a:r>
            <a:br>
              <a:rPr lang="en-GB" sz="5900" b="0">
                <a:solidFill>
                  <a:schemeClr val="accent3"/>
                </a:solidFill>
                <a:latin typeface="Bebas Neue"/>
                <a:ea typeface="Bebas Neue"/>
                <a:cs typeface="Bebas Neue"/>
                <a:sym typeface="Bebas Neue"/>
              </a:rPr>
            </a:br>
            <a:endParaRPr sz="5900" b="0">
              <a:solidFill>
                <a:schemeClr val="accent3"/>
              </a:solidFill>
              <a:latin typeface="Bebas Neue"/>
              <a:ea typeface="Bebas Neue"/>
              <a:cs typeface="Bebas Neue"/>
              <a:sym typeface="Bebas Neue"/>
            </a:endParaRPr>
          </a:p>
        </p:txBody>
      </p:sp>
      <p:sp>
        <p:nvSpPr>
          <p:cNvPr id="391" name="Google Shape;391;p34"/>
          <p:cNvSpPr txBox="1">
            <a:spLocks noGrp="1"/>
          </p:cNvSpPr>
          <p:nvPr>
            <p:ph type="title" idx="2"/>
          </p:nvPr>
        </p:nvSpPr>
        <p:spPr>
          <a:xfrm>
            <a:off x="6847046" y="1015280"/>
            <a:ext cx="365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pic>
        <p:nvPicPr>
          <p:cNvPr id="392" name="Google Shape;392;p34"/>
          <p:cNvPicPr preferRelativeResize="0">
            <a:picLocks noGrp="1"/>
          </p:cNvPicPr>
          <p:nvPr>
            <p:ph type="pic" idx="3"/>
          </p:nvPr>
        </p:nvPicPr>
        <p:blipFill rotWithShape="1">
          <a:blip r:embed="rId3"/>
          <a:srcRect l="369" r="369"/>
          <a:stretch/>
        </p:blipFill>
        <p:spPr>
          <a:xfrm>
            <a:off x="1482181" y="1241214"/>
            <a:ext cx="2831520" cy="2836919"/>
          </a:xfrm>
          <a:prstGeom prst="rect">
            <a:avLst/>
          </a:prstGeom>
          <a:ln w="127000" cap="sq">
            <a:solidFill>
              <a:srgbClr val="FF4E45"/>
            </a:solidFill>
            <a:miter lim="800000"/>
          </a:ln>
          <a:effectLst>
            <a:outerShdw blurRad="57150" dist="50800" dir="2700000" algn="tl" rotWithShape="0">
              <a:srgbClr val="000000">
                <a:alpha val="40000"/>
              </a:srgbClr>
            </a:outerShdw>
          </a:effectLst>
        </p:spPr>
      </p:pic>
      <p:sp>
        <p:nvSpPr>
          <p:cNvPr id="2" name="Google Shape;391;p34">
            <a:extLst>
              <a:ext uri="{FF2B5EF4-FFF2-40B4-BE49-F238E27FC236}">
                <a16:creationId xmlns:a16="http://schemas.microsoft.com/office/drawing/2014/main" id="{F313353C-B5AA-A336-71BA-035BF1B91569}"/>
              </a:ext>
            </a:extLst>
          </p:cNvPr>
          <p:cNvSpPr txBox="1">
            <a:spLocks/>
          </p:cNvSpPr>
          <p:nvPr/>
        </p:nvSpPr>
        <p:spPr>
          <a:xfrm>
            <a:off x="4732974" y="1029328"/>
            <a:ext cx="36582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Inter"/>
              <a:buNone/>
              <a:defRPr sz="6000" b="1" i="0" u="none" strike="noStrike" cap="none">
                <a:solidFill>
                  <a:schemeClr val="accent1"/>
                </a:solidFill>
                <a:latin typeface="Inter"/>
                <a:ea typeface="Inter"/>
                <a:cs typeface="Inter"/>
                <a:sym typeface="Inter"/>
              </a:defRPr>
            </a:lvl1pPr>
            <a:lvl2pPr marR="0" lvl="1"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9pPr>
          </a:lstStyle>
          <a:p>
            <a:r>
              <a:rPr lang="en" sz="2400"/>
              <a:t>COMPONENT</a:t>
            </a:r>
            <a:endParaRPr lang="en"/>
          </a:p>
        </p:txBody>
      </p:sp>
      <p:sp>
        <p:nvSpPr>
          <p:cNvPr id="6" name="TextBox 5">
            <a:extLst>
              <a:ext uri="{FF2B5EF4-FFF2-40B4-BE49-F238E27FC236}">
                <a16:creationId xmlns:a16="http://schemas.microsoft.com/office/drawing/2014/main" id="{ADF11437-BD7D-0AED-8FEF-BC5F466CF6DF}"/>
              </a:ext>
            </a:extLst>
          </p:cNvPr>
          <p:cNvSpPr txBox="1"/>
          <p:nvPr/>
        </p:nvSpPr>
        <p:spPr>
          <a:xfrm>
            <a:off x="4792710" y="3230913"/>
            <a:ext cx="3538728" cy="523220"/>
          </a:xfrm>
          <a:prstGeom prst="rect">
            <a:avLst/>
          </a:prstGeom>
          <a:noFill/>
        </p:spPr>
        <p:txBody>
          <a:bodyPr wrap="square">
            <a:spAutoFit/>
          </a:bodyPr>
          <a:lstStyle/>
          <a:p>
            <a:r>
              <a:rPr lang="en-GB">
                <a:latin typeface="Inter" panose="020B0502030000000004" pitchFamily="34" charset="0"/>
                <a:ea typeface="Inter" panose="020B0502030000000004" pitchFamily="34" charset="0"/>
              </a:rPr>
              <a:t>BSc (Hons) in Information Technology Specialising in Cyber Security</a:t>
            </a:r>
          </a:p>
        </p:txBody>
      </p:sp>
    </p:spTree>
    <p:extLst>
      <p:ext uri="{BB962C8B-B14F-4D97-AF65-F5344CB8AC3E}">
        <p14:creationId xmlns:p14="http://schemas.microsoft.com/office/powerpoint/2010/main" val="191683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body" idx="1"/>
          </p:nvPr>
        </p:nvSpPr>
        <p:spPr>
          <a:xfrm>
            <a:off x="734592" y="1744794"/>
            <a:ext cx="3402613" cy="1626528"/>
          </a:xfrm>
          <a:prstGeom prst="rect">
            <a:avLst/>
          </a:prstGeom>
        </p:spPr>
        <p:txBody>
          <a:bodyPr spcFirstLastPara="1" wrap="square" lIns="91425" tIns="91425" rIns="91425" bIns="91425" anchor="t" anchorCtr="0">
            <a:noAutofit/>
          </a:bodyPr>
          <a:lstStyle/>
          <a:p>
            <a:pPr marL="0" indent="0">
              <a:buNone/>
            </a:pPr>
            <a:r>
              <a:rPr lang="en-GB" sz="1800"/>
              <a:t>The misplacement of devices in critical office areas can be a serious problem, as it can lead to unauthorized access to sensitive data or equipment. </a:t>
            </a:r>
          </a:p>
        </p:txBody>
      </p:sp>
      <p:grpSp>
        <p:nvGrpSpPr>
          <p:cNvPr id="732" name="Google Shape;732;p50"/>
          <p:cNvGrpSpPr/>
          <p:nvPr/>
        </p:nvGrpSpPr>
        <p:grpSpPr>
          <a:xfrm>
            <a:off x="7469596" y="1009996"/>
            <a:ext cx="1326605" cy="1327321"/>
            <a:chOff x="6523105" y="5803858"/>
            <a:chExt cx="1326605" cy="1327321"/>
          </a:xfrm>
        </p:grpSpPr>
        <p:sp>
          <p:nvSpPr>
            <p:cNvPr id="733" name="Google Shape;733;p50"/>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731;p50">
            <a:extLst>
              <a:ext uri="{FF2B5EF4-FFF2-40B4-BE49-F238E27FC236}">
                <a16:creationId xmlns:a16="http://schemas.microsoft.com/office/drawing/2014/main" id="{17C2A19D-FE48-3FED-C1FB-85247AA0424B}"/>
              </a:ext>
            </a:extLst>
          </p:cNvPr>
          <p:cNvSpPr txBox="1">
            <a:spLocks noGrp="1"/>
          </p:cNvSpPr>
          <p:nvPr>
            <p:ph type="title"/>
          </p:nvPr>
        </p:nvSpPr>
        <p:spPr>
          <a:xfrm>
            <a:off x="835315" y="1009996"/>
            <a:ext cx="3100685" cy="572700"/>
          </a:xfrm>
          <a:prstGeom prst="rect">
            <a:avLst/>
          </a:prstGeom>
        </p:spPr>
        <p:txBody>
          <a:bodyPr spcFirstLastPara="1" wrap="square" lIns="91425" tIns="91425" rIns="91425" bIns="91425" anchor="t" anchorCtr="0">
            <a:noAutofit/>
          </a:bodyPr>
          <a:lstStyle/>
          <a:p>
            <a:r>
              <a:rPr lang="en" sz="2000"/>
              <a:t>Target problem</a:t>
            </a:r>
          </a:p>
        </p:txBody>
      </p:sp>
      <p:sp>
        <p:nvSpPr>
          <p:cNvPr id="5" name="Google Shape;730;p50">
            <a:extLst>
              <a:ext uri="{FF2B5EF4-FFF2-40B4-BE49-F238E27FC236}">
                <a16:creationId xmlns:a16="http://schemas.microsoft.com/office/drawing/2014/main" id="{B24C1198-E0E0-3D7E-C926-BC8FDFFAA769}"/>
              </a:ext>
            </a:extLst>
          </p:cNvPr>
          <p:cNvSpPr txBox="1">
            <a:spLocks/>
          </p:cNvSpPr>
          <p:nvPr/>
        </p:nvSpPr>
        <p:spPr>
          <a:xfrm>
            <a:off x="4628497" y="1716030"/>
            <a:ext cx="3201712" cy="2093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Inter"/>
              <a:buChar char="●"/>
              <a:defRPr sz="1200" b="0" i="0" u="none" strike="noStrike" cap="none">
                <a:solidFill>
                  <a:schemeClr val="dk1"/>
                </a:solidFill>
                <a:latin typeface="Inter"/>
                <a:ea typeface="Inter"/>
                <a:cs typeface="Inter"/>
                <a:sym typeface="Inter"/>
              </a:defRPr>
            </a:lvl1pPr>
            <a:lvl2pPr marL="914400" marR="0" lvl="1"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2pPr>
            <a:lvl3pPr marL="1371600" marR="0" lvl="2"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3pPr>
            <a:lvl4pPr marL="1828800" marR="0" lvl="3"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4pPr>
            <a:lvl5pPr marL="2286000" marR="0" lvl="4"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5pPr>
            <a:lvl6pPr marL="2743200" marR="0" lvl="5"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6pPr>
            <a:lvl7pPr marL="3200400" marR="0" lvl="6"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7pPr>
            <a:lvl8pPr marL="3657600" marR="0" lvl="7"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8pPr>
            <a:lvl9pPr marL="4114800" marR="0" lvl="8"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9pPr>
          </a:lstStyle>
          <a:p>
            <a:pPr marL="0" indent="0">
              <a:buFont typeface="Inter"/>
              <a:buNone/>
            </a:pPr>
            <a:r>
              <a:rPr lang="en-GB" sz="1800"/>
              <a:t>A tracking module will use a GPS to track the location of devices. If a device is misplaced, the module will help to find the location of the device.</a:t>
            </a:r>
          </a:p>
        </p:txBody>
      </p:sp>
      <p:sp>
        <p:nvSpPr>
          <p:cNvPr id="7" name="Google Shape;731;p50">
            <a:extLst>
              <a:ext uri="{FF2B5EF4-FFF2-40B4-BE49-F238E27FC236}">
                <a16:creationId xmlns:a16="http://schemas.microsoft.com/office/drawing/2014/main" id="{84725A97-BE02-2300-B8EB-4A01BF615823}"/>
              </a:ext>
            </a:extLst>
          </p:cNvPr>
          <p:cNvSpPr txBox="1">
            <a:spLocks/>
          </p:cNvSpPr>
          <p:nvPr/>
        </p:nvSpPr>
        <p:spPr>
          <a:xfrm>
            <a:off x="4729524" y="938085"/>
            <a:ext cx="310068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Inter"/>
              <a:buNone/>
              <a:defRPr sz="32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a:t>Proposed Solution​</a:t>
            </a:r>
            <a:endParaRPr lang="en" sz="2000"/>
          </a:p>
        </p:txBody>
      </p:sp>
      <p:cxnSp>
        <p:nvCxnSpPr>
          <p:cNvPr id="4" name="Straight Connector 3">
            <a:extLst>
              <a:ext uri="{FF2B5EF4-FFF2-40B4-BE49-F238E27FC236}">
                <a16:creationId xmlns:a16="http://schemas.microsoft.com/office/drawing/2014/main" id="{2F458393-EADC-2A6E-E9F2-4F22E21A9F89}"/>
              </a:ext>
            </a:extLst>
          </p:cNvPr>
          <p:cNvCxnSpPr/>
          <p:nvPr/>
        </p:nvCxnSpPr>
        <p:spPr>
          <a:xfrm>
            <a:off x="4296937" y="364273"/>
            <a:ext cx="0" cy="405161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927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body" idx="1"/>
          </p:nvPr>
        </p:nvSpPr>
        <p:spPr>
          <a:xfrm>
            <a:off x="674480" y="726657"/>
            <a:ext cx="7708500" cy="3299100"/>
          </a:xfrm>
          <a:prstGeom prst="rect">
            <a:avLst/>
          </a:prstGeom>
        </p:spPr>
        <p:txBody>
          <a:bodyPr spcFirstLastPara="1" wrap="square" lIns="91425" tIns="91425" rIns="91425" bIns="91425" anchor="t" anchorCtr="0">
            <a:noAutofit/>
          </a:bodyPr>
          <a:lstStyle/>
          <a:p>
            <a:pPr marL="0" lvl="0" indent="457200" algn="l" rtl="0">
              <a:spcBef>
                <a:spcPts val="1000"/>
              </a:spcBef>
              <a:spcAft>
                <a:spcPts val="0"/>
              </a:spcAft>
              <a:buNone/>
            </a:pPr>
            <a:endParaRPr sz="3000">
              <a:solidFill>
                <a:schemeClr val="accent3"/>
              </a:solidFill>
              <a:latin typeface="Bebas Neue"/>
              <a:ea typeface="Bebas Neue"/>
              <a:cs typeface="Bebas Neue"/>
              <a:sym typeface="Bebas Neue"/>
            </a:endParaRPr>
          </a:p>
          <a:p>
            <a:pPr indent="-304800">
              <a:lnSpc>
                <a:spcPct val="200000"/>
              </a:lnSpc>
              <a:buSzPts val="1200"/>
            </a:pPr>
            <a:r>
              <a:rPr lang="en-GB" sz="1600">
                <a:solidFill>
                  <a:schemeClr val="hlink"/>
                </a:solidFill>
                <a:uFill>
                  <a:noFill/>
                </a:uFill>
              </a:rPr>
              <a:t>Create new 2 prototypes </a:t>
            </a:r>
          </a:p>
          <a:p>
            <a:pPr marL="457200" lvl="0" indent="-304800" algn="l" rtl="0">
              <a:lnSpc>
                <a:spcPct val="200000"/>
              </a:lnSpc>
              <a:spcBef>
                <a:spcPts val="0"/>
              </a:spcBef>
              <a:spcAft>
                <a:spcPts val="0"/>
              </a:spcAft>
              <a:buSzPts val="1200"/>
              <a:buChar char="●"/>
            </a:pPr>
            <a:r>
              <a:rPr lang="en-GB" sz="1600">
                <a:solidFill>
                  <a:schemeClr val="hlink"/>
                </a:solidFill>
                <a:uFill>
                  <a:noFill/>
                </a:uFill>
              </a:rPr>
              <a:t>Instead of Wi-Fi now the module uses GSM to connect to the web app and Database</a:t>
            </a:r>
          </a:p>
          <a:p>
            <a:pPr marL="457200" lvl="0" indent="-304800" algn="l" rtl="0">
              <a:lnSpc>
                <a:spcPct val="200000"/>
              </a:lnSpc>
              <a:spcBef>
                <a:spcPts val="0"/>
              </a:spcBef>
              <a:spcAft>
                <a:spcPts val="0"/>
              </a:spcAft>
              <a:buSzPts val="1200"/>
              <a:buChar char="●"/>
            </a:pPr>
            <a:r>
              <a:rPr lang="en-GB" sz="1600">
                <a:solidFill>
                  <a:schemeClr val="hlink"/>
                </a:solidFill>
                <a:uFill>
                  <a:noFill/>
                </a:uFill>
              </a:rPr>
              <a:t>Higher Accuracy , low power consumption, portability , more convenient</a:t>
            </a:r>
          </a:p>
          <a:p>
            <a:pPr marL="457200" lvl="0" indent="-304800" algn="l" rtl="0">
              <a:lnSpc>
                <a:spcPct val="200000"/>
              </a:lnSpc>
              <a:spcBef>
                <a:spcPts val="0"/>
              </a:spcBef>
              <a:spcAft>
                <a:spcPts val="0"/>
              </a:spcAft>
              <a:buSzPts val="1200"/>
              <a:buChar char="●"/>
            </a:pPr>
            <a:r>
              <a:rPr lang="en-GB" sz="1600">
                <a:solidFill>
                  <a:srgbClr val="1D1D1B"/>
                </a:solidFill>
              </a:rPr>
              <a:t>Added constant-voltage linear charger for charge the battery.</a:t>
            </a:r>
          </a:p>
          <a:p>
            <a:pPr marL="457200" lvl="0" indent="-304800" algn="l" rtl="0">
              <a:lnSpc>
                <a:spcPct val="200000"/>
              </a:lnSpc>
              <a:spcBef>
                <a:spcPts val="0"/>
              </a:spcBef>
              <a:spcAft>
                <a:spcPts val="0"/>
              </a:spcAft>
              <a:buSzPts val="1200"/>
              <a:buChar char="●"/>
            </a:pPr>
            <a:r>
              <a:rPr lang="en-GB" sz="1600">
                <a:solidFill>
                  <a:srgbClr val="1D1D1B"/>
                </a:solidFill>
              </a:rPr>
              <a:t>False values on web app now fixed</a:t>
            </a:r>
          </a:p>
          <a:p>
            <a:pPr marL="152400" lvl="0" indent="0" algn="l" rtl="0">
              <a:lnSpc>
                <a:spcPct val="115000"/>
              </a:lnSpc>
              <a:spcBef>
                <a:spcPts val="0"/>
              </a:spcBef>
              <a:spcAft>
                <a:spcPts val="0"/>
              </a:spcAft>
              <a:buSzPts val="1200"/>
              <a:buNone/>
            </a:pPr>
            <a:endParaRPr>
              <a:solidFill>
                <a:srgbClr val="1D1D1B"/>
              </a:solidFill>
            </a:endParaRPr>
          </a:p>
        </p:txBody>
      </p:sp>
      <p:sp>
        <p:nvSpPr>
          <p:cNvPr id="731" name="Google Shape;731;p50"/>
          <p:cNvSpPr txBox="1">
            <a:spLocks noGrp="1"/>
          </p:cNvSpPr>
          <p:nvPr>
            <p:ph type="title"/>
          </p:nvPr>
        </p:nvSpPr>
        <p:spPr>
          <a:xfrm>
            <a:off x="-1535933" y="4403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Current Progress</a:t>
            </a:r>
            <a:endParaRPr/>
          </a:p>
        </p:txBody>
      </p:sp>
      <p:grpSp>
        <p:nvGrpSpPr>
          <p:cNvPr id="732" name="Google Shape;732;p50"/>
          <p:cNvGrpSpPr/>
          <p:nvPr/>
        </p:nvGrpSpPr>
        <p:grpSpPr>
          <a:xfrm>
            <a:off x="7729505" y="477683"/>
            <a:ext cx="1326605" cy="1327321"/>
            <a:chOff x="6523105" y="5803858"/>
            <a:chExt cx="1326605" cy="1327321"/>
          </a:xfrm>
        </p:grpSpPr>
        <p:sp>
          <p:nvSpPr>
            <p:cNvPr id="733" name="Google Shape;733;p50"/>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4647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body" idx="1"/>
          </p:nvPr>
        </p:nvSpPr>
        <p:spPr>
          <a:xfrm>
            <a:off x="609372" y="704954"/>
            <a:ext cx="7708500" cy="3299100"/>
          </a:xfrm>
          <a:prstGeom prst="rect">
            <a:avLst/>
          </a:prstGeom>
        </p:spPr>
        <p:txBody>
          <a:bodyPr spcFirstLastPara="1" wrap="square" lIns="91425" tIns="91425" rIns="91425" bIns="91425" anchor="t" anchorCtr="0">
            <a:noAutofit/>
          </a:bodyPr>
          <a:lstStyle/>
          <a:p>
            <a:pPr marL="0" lvl="0" indent="457200" algn="l" rtl="0">
              <a:spcBef>
                <a:spcPts val="1000"/>
              </a:spcBef>
              <a:spcAft>
                <a:spcPts val="0"/>
              </a:spcAft>
              <a:buNone/>
            </a:pPr>
            <a:endParaRPr sz="3000">
              <a:solidFill>
                <a:schemeClr val="accent3"/>
              </a:solidFill>
              <a:latin typeface="Bebas Neue"/>
              <a:ea typeface="Bebas Neue"/>
              <a:cs typeface="Bebas Neue"/>
              <a:sym typeface="Bebas Neue"/>
            </a:endParaRPr>
          </a:p>
          <a:p>
            <a:pPr marL="152400" indent="0">
              <a:lnSpc>
                <a:spcPct val="200000"/>
              </a:lnSpc>
              <a:buSzPts val="1200"/>
              <a:buNone/>
            </a:pPr>
            <a:endParaRPr lang="en-GB" sz="1600">
              <a:solidFill>
                <a:schemeClr val="hlink"/>
              </a:solidFill>
              <a:uFill>
                <a:noFill/>
              </a:uFill>
            </a:endParaRPr>
          </a:p>
          <a:p>
            <a:pPr marL="152400" lvl="0" indent="0" algn="l" rtl="0">
              <a:lnSpc>
                <a:spcPct val="115000"/>
              </a:lnSpc>
              <a:spcBef>
                <a:spcPts val="0"/>
              </a:spcBef>
              <a:spcAft>
                <a:spcPts val="0"/>
              </a:spcAft>
              <a:buSzPts val="1200"/>
              <a:buNone/>
            </a:pPr>
            <a:endParaRPr>
              <a:solidFill>
                <a:srgbClr val="1D1D1B"/>
              </a:solidFill>
            </a:endParaRPr>
          </a:p>
        </p:txBody>
      </p:sp>
      <p:sp>
        <p:nvSpPr>
          <p:cNvPr id="731" name="Google Shape;731;p50"/>
          <p:cNvSpPr txBox="1">
            <a:spLocks noGrp="1"/>
          </p:cNvSpPr>
          <p:nvPr>
            <p:ph type="title"/>
          </p:nvPr>
        </p:nvSpPr>
        <p:spPr>
          <a:xfrm>
            <a:off x="-1535933" y="440307"/>
            <a:ext cx="7704000" cy="572700"/>
          </a:xfrm>
          <a:prstGeom prst="rect">
            <a:avLst/>
          </a:prstGeom>
        </p:spPr>
        <p:txBody>
          <a:bodyPr spcFirstLastPara="1" wrap="square" lIns="91425" tIns="91425" rIns="91425" bIns="91425" anchor="t" anchorCtr="0">
            <a:noAutofit/>
          </a:bodyPr>
          <a:lstStyle/>
          <a:p>
            <a:r>
              <a:rPr lang="en"/>
              <a:t>Prototype 1</a:t>
            </a:r>
            <a:endParaRPr lang="en-US"/>
          </a:p>
        </p:txBody>
      </p:sp>
      <p:grpSp>
        <p:nvGrpSpPr>
          <p:cNvPr id="732" name="Google Shape;732;p50"/>
          <p:cNvGrpSpPr/>
          <p:nvPr/>
        </p:nvGrpSpPr>
        <p:grpSpPr>
          <a:xfrm>
            <a:off x="7729505" y="477683"/>
            <a:ext cx="1326605" cy="1327321"/>
            <a:chOff x="6523105" y="5803858"/>
            <a:chExt cx="1326605" cy="1327321"/>
          </a:xfrm>
        </p:grpSpPr>
        <p:sp>
          <p:nvSpPr>
            <p:cNvPr id="733" name="Google Shape;733;p50"/>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circuit board with wires connected to it&#10;&#10;Description automatically generated">
            <a:extLst>
              <a:ext uri="{FF2B5EF4-FFF2-40B4-BE49-F238E27FC236}">
                <a16:creationId xmlns:a16="http://schemas.microsoft.com/office/drawing/2014/main" id="{3EB63419-80BE-D29E-CAE0-91D19FFAB8CF}"/>
              </a:ext>
            </a:extLst>
          </p:cNvPr>
          <p:cNvPicPr>
            <a:picLocks noChangeAspect="1"/>
          </p:cNvPicPr>
          <p:nvPr/>
        </p:nvPicPr>
        <p:blipFill>
          <a:blip r:embed="rId3"/>
          <a:stretch>
            <a:fillRect/>
          </a:stretch>
        </p:blipFill>
        <p:spPr>
          <a:xfrm rot="16200000">
            <a:off x="2621304" y="-326259"/>
            <a:ext cx="3792878" cy="6729230"/>
          </a:xfrm>
          <a:prstGeom prst="rect">
            <a:avLst/>
          </a:prstGeom>
        </p:spPr>
      </p:pic>
    </p:spTree>
    <p:extLst>
      <p:ext uri="{BB962C8B-B14F-4D97-AF65-F5344CB8AC3E}">
        <p14:creationId xmlns:p14="http://schemas.microsoft.com/office/powerpoint/2010/main" val="2419815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body" idx="1"/>
          </p:nvPr>
        </p:nvSpPr>
        <p:spPr>
          <a:xfrm>
            <a:off x="609372" y="704954"/>
            <a:ext cx="7708500" cy="3299100"/>
          </a:xfrm>
          <a:prstGeom prst="rect">
            <a:avLst/>
          </a:prstGeom>
        </p:spPr>
        <p:txBody>
          <a:bodyPr spcFirstLastPara="1" wrap="square" lIns="91425" tIns="91425" rIns="91425" bIns="91425" anchor="t" anchorCtr="0">
            <a:noAutofit/>
          </a:bodyPr>
          <a:lstStyle/>
          <a:p>
            <a:pPr marL="0" lvl="0" indent="457200" algn="l" rtl="0">
              <a:spcBef>
                <a:spcPts val="1000"/>
              </a:spcBef>
              <a:spcAft>
                <a:spcPts val="0"/>
              </a:spcAft>
              <a:buNone/>
            </a:pPr>
            <a:endParaRPr sz="3000">
              <a:solidFill>
                <a:schemeClr val="accent3"/>
              </a:solidFill>
              <a:latin typeface="Bebas Neue"/>
              <a:ea typeface="Bebas Neue"/>
              <a:cs typeface="Bebas Neue"/>
              <a:sym typeface="Bebas Neue"/>
            </a:endParaRPr>
          </a:p>
          <a:p>
            <a:pPr marL="152400" indent="0">
              <a:lnSpc>
                <a:spcPct val="200000"/>
              </a:lnSpc>
              <a:buSzPts val="1200"/>
              <a:buNone/>
            </a:pPr>
            <a:endParaRPr lang="en-GB" sz="1600">
              <a:solidFill>
                <a:schemeClr val="hlink"/>
              </a:solidFill>
              <a:uFill>
                <a:noFill/>
              </a:uFill>
            </a:endParaRPr>
          </a:p>
          <a:p>
            <a:pPr marL="152400" lvl="0" indent="0" algn="l" rtl="0">
              <a:lnSpc>
                <a:spcPct val="115000"/>
              </a:lnSpc>
              <a:spcBef>
                <a:spcPts val="0"/>
              </a:spcBef>
              <a:spcAft>
                <a:spcPts val="0"/>
              </a:spcAft>
              <a:buSzPts val="1200"/>
              <a:buNone/>
            </a:pPr>
            <a:endParaRPr>
              <a:solidFill>
                <a:srgbClr val="1D1D1B"/>
              </a:solidFill>
            </a:endParaRPr>
          </a:p>
        </p:txBody>
      </p:sp>
      <p:sp>
        <p:nvSpPr>
          <p:cNvPr id="731" name="Google Shape;731;p50"/>
          <p:cNvSpPr txBox="1">
            <a:spLocks noGrp="1"/>
          </p:cNvSpPr>
          <p:nvPr>
            <p:ph type="title"/>
          </p:nvPr>
        </p:nvSpPr>
        <p:spPr>
          <a:xfrm>
            <a:off x="-1535933" y="440307"/>
            <a:ext cx="7704000" cy="572700"/>
          </a:xfrm>
          <a:prstGeom prst="rect">
            <a:avLst/>
          </a:prstGeom>
        </p:spPr>
        <p:txBody>
          <a:bodyPr spcFirstLastPara="1" wrap="square" lIns="91425" tIns="91425" rIns="91425" bIns="91425" anchor="t" anchorCtr="0">
            <a:noAutofit/>
          </a:bodyPr>
          <a:lstStyle/>
          <a:p>
            <a:r>
              <a:rPr lang="en"/>
              <a:t>Prototype 2</a:t>
            </a:r>
            <a:endParaRPr lang="en-US"/>
          </a:p>
        </p:txBody>
      </p:sp>
      <p:grpSp>
        <p:nvGrpSpPr>
          <p:cNvPr id="732" name="Google Shape;732;p50"/>
          <p:cNvGrpSpPr/>
          <p:nvPr/>
        </p:nvGrpSpPr>
        <p:grpSpPr>
          <a:xfrm>
            <a:off x="7729505" y="477683"/>
            <a:ext cx="1326605" cy="1327321"/>
            <a:chOff x="6523105" y="5803858"/>
            <a:chExt cx="1326605" cy="1327321"/>
          </a:xfrm>
        </p:grpSpPr>
        <p:sp>
          <p:nvSpPr>
            <p:cNvPr id="733" name="Google Shape;733;p50"/>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ircuit board with wires and a battery&#10;&#10;Description automatically generated">
            <a:extLst>
              <a:ext uri="{FF2B5EF4-FFF2-40B4-BE49-F238E27FC236}">
                <a16:creationId xmlns:a16="http://schemas.microsoft.com/office/drawing/2014/main" id="{76147CA9-A3E1-9A79-0170-BAED861F8358}"/>
              </a:ext>
            </a:extLst>
          </p:cNvPr>
          <p:cNvPicPr>
            <a:picLocks noChangeAspect="1"/>
          </p:cNvPicPr>
          <p:nvPr/>
        </p:nvPicPr>
        <p:blipFill>
          <a:blip r:embed="rId3"/>
          <a:stretch>
            <a:fillRect/>
          </a:stretch>
        </p:blipFill>
        <p:spPr>
          <a:xfrm rot="16200000">
            <a:off x="2648329" y="596974"/>
            <a:ext cx="3538960" cy="4713790"/>
          </a:xfrm>
          <a:prstGeom prst="rect">
            <a:avLst/>
          </a:prstGeom>
        </p:spPr>
      </p:pic>
    </p:spTree>
    <p:extLst>
      <p:ext uri="{BB962C8B-B14F-4D97-AF65-F5344CB8AC3E}">
        <p14:creationId xmlns:p14="http://schemas.microsoft.com/office/powerpoint/2010/main" val="2262701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p50"/>
          <p:cNvSpPr txBox="1">
            <a:spLocks noGrp="1"/>
          </p:cNvSpPr>
          <p:nvPr>
            <p:ph type="title"/>
          </p:nvPr>
        </p:nvSpPr>
        <p:spPr>
          <a:xfrm>
            <a:off x="-1535933" y="440307"/>
            <a:ext cx="7704000" cy="572700"/>
          </a:xfrm>
          <a:prstGeom prst="rect">
            <a:avLst/>
          </a:prstGeom>
        </p:spPr>
        <p:txBody>
          <a:bodyPr spcFirstLastPara="1" wrap="square" lIns="91425" tIns="91425" rIns="91425" bIns="91425" anchor="t" anchorCtr="0">
            <a:noAutofit/>
          </a:bodyPr>
          <a:lstStyle/>
          <a:p>
            <a:r>
              <a:rPr lang="en"/>
              <a:t>Prototype 3</a:t>
            </a:r>
            <a:endParaRPr lang="en-US"/>
          </a:p>
        </p:txBody>
      </p:sp>
      <p:grpSp>
        <p:nvGrpSpPr>
          <p:cNvPr id="732" name="Google Shape;732;p50"/>
          <p:cNvGrpSpPr/>
          <p:nvPr/>
        </p:nvGrpSpPr>
        <p:grpSpPr>
          <a:xfrm>
            <a:off x="7729505" y="477683"/>
            <a:ext cx="1326605" cy="1327321"/>
            <a:chOff x="6523105" y="5803858"/>
            <a:chExt cx="1326605" cy="1327321"/>
          </a:xfrm>
        </p:grpSpPr>
        <p:sp>
          <p:nvSpPr>
            <p:cNvPr id="733" name="Google Shape;733;p50"/>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2103B866-D7DA-6207-364D-096CE586DCB6}"/>
              </a:ext>
            </a:extLst>
          </p:cNvPr>
          <p:cNvPicPr>
            <a:picLocks noChangeAspect="1"/>
          </p:cNvPicPr>
          <p:nvPr/>
        </p:nvPicPr>
        <p:blipFill>
          <a:blip r:embed="rId3"/>
          <a:stretch>
            <a:fillRect/>
          </a:stretch>
        </p:blipFill>
        <p:spPr>
          <a:xfrm rot="16200000">
            <a:off x="843938" y="708659"/>
            <a:ext cx="2981928" cy="4077182"/>
          </a:xfrm>
          <a:prstGeom prst="rect">
            <a:avLst/>
          </a:prstGeom>
        </p:spPr>
      </p:pic>
      <p:pic>
        <p:nvPicPr>
          <p:cNvPr id="6" name="Picture 5" descr="A circuit board with a small square object with a wire and a small square object with a small square object with a small square object with a small square object with a small square object with a small&#10;&#10;Description automatically generated">
            <a:extLst>
              <a:ext uri="{FF2B5EF4-FFF2-40B4-BE49-F238E27FC236}">
                <a16:creationId xmlns:a16="http://schemas.microsoft.com/office/drawing/2014/main" id="{5CF2160F-4D03-EA95-6FE4-120BC01C4152}"/>
              </a:ext>
            </a:extLst>
          </p:cNvPr>
          <p:cNvPicPr>
            <a:picLocks noChangeAspect="1"/>
          </p:cNvPicPr>
          <p:nvPr/>
        </p:nvPicPr>
        <p:blipFill>
          <a:blip r:embed="rId4"/>
          <a:stretch>
            <a:fillRect/>
          </a:stretch>
        </p:blipFill>
        <p:spPr>
          <a:xfrm>
            <a:off x="4712343" y="1255688"/>
            <a:ext cx="4030883" cy="2986597"/>
          </a:xfrm>
          <a:prstGeom prst="rect">
            <a:avLst/>
          </a:prstGeom>
        </p:spPr>
      </p:pic>
    </p:spTree>
    <p:extLst>
      <p:ext uri="{BB962C8B-B14F-4D97-AF65-F5344CB8AC3E}">
        <p14:creationId xmlns:p14="http://schemas.microsoft.com/office/powerpoint/2010/main" val="2523638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20D6-E836-2FCC-7CBE-8551E30BCBDF}"/>
              </a:ext>
            </a:extLst>
          </p:cNvPr>
          <p:cNvSpPr>
            <a:spLocks noGrp="1"/>
          </p:cNvSpPr>
          <p:nvPr>
            <p:ph type="title"/>
          </p:nvPr>
        </p:nvSpPr>
        <p:spPr/>
        <p:txBody>
          <a:bodyPr/>
          <a:lstStyle/>
          <a:p>
            <a:r>
              <a:rPr lang="en-US"/>
              <a:t>Future Progress</a:t>
            </a:r>
          </a:p>
        </p:txBody>
      </p:sp>
      <p:sp>
        <p:nvSpPr>
          <p:cNvPr id="4" name="Google Shape;730;p50">
            <a:extLst>
              <a:ext uri="{FF2B5EF4-FFF2-40B4-BE49-F238E27FC236}">
                <a16:creationId xmlns:a16="http://schemas.microsoft.com/office/drawing/2014/main" id="{38D0ADE3-BA7C-54AE-EA65-2DBAE5A64FB7}"/>
              </a:ext>
            </a:extLst>
          </p:cNvPr>
          <p:cNvSpPr txBox="1">
            <a:spLocks/>
          </p:cNvSpPr>
          <p:nvPr/>
        </p:nvSpPr>
        <p:spPr>
          <a:xfrm>
            <a:off x="674480" y="726657"/>
            <a:ext cx="7708500" cy="329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457200">
              <a:spcBef>
                <a:spcPts val="1000"/>
              </a:spcBef>
            </a:pPr>
            <a:endParaRPr lang="en-GB" sz="2800">
              <a:solidFill>
                <a:schemeClr val="accent3"/>
              </a:solidFill>
              <a:latin typeface="Inter" panose="020B0502030000000004"/>
              <a:ea typeface="Bebas Neue"/>
              <a:cs typeface="Bebas Neue"/>
              <a:sym typeface="Bebas Neue"/>
            </a:endParaRPr>
          </a:p>
          <a:p>
            <a:pPr marL="457200" indent="-304800">
              <a:lnSpc>
                <a:spcPct val="200000"/>
              </a:lnSpc>
              <a:buClr>
                <a:srgbClr val="0065FA"/>
              </a:buClr>
              <a:buSzPts val="1200"/>
              <a:buFont typeface="Arial"/>
              <a:buChar char="●"/>
            </a:pPr>
            <a:r>
              <a:rPr lang="en-GB">
                <a:solidFill>
                  <a:schemeClr val="hlink"/>
                </a:solidFill>
                <a:uFill>
                  <a:noFill/>
                </a:uFill>
                <a:latin typeface="Inter" panose="020B0502030000000004"/>
              </a:rPr>
              <a:t>Update a Realtime database with location info</a:t>
            </a:r>
          </a:p>
          <a:p>
            <a:pPr marL="457200" indent="-304800">
              <a:lnSpc>
                <a:spcPct val="200000"/>
              </a:lnSpc>
              <a:buClr>
                <a:srgbClr val="0065FA"/>
              </a:buClr>
              <a:buSzPts val="1200"/>
              <a:buFont typeface="Arial"/>
              <a:buChar char="●"/>
            </a:pPr>
            <a:r>
              <a:rPr lang="en-GB">
                <a:solidFill>
                  <a:schemeClr val="hlink"/>
                </a:solidFill>
                <a:uFill>
                  <a:noFill/>
                </a:uFill>
                <a:latin typeface="Inter" panose="020B0502030000000004"/>
              </a:rPr>
              <a:t>Exclude current intended location to detect if the device is in the building or not</a:t>
            </a:r>
          </a:p>
          <a:p>
            <a:pPr marL="457200" indent="-304800">
              <a:lnSpc>
                <a:spcPct val="200000"/>
              </a:lnSpc>
              <a:buClr>
                <a:srgbClr val="0065FA"/>
              </a:buClr>
              <a:buSzPts val="1200"/>
              <a:buFont typeface="Arial"/>
              <a:buChar char="●"/>
            </a:pPr>
            <a:r>
              <a:rPr lang="en-GB">
                <a:solidFill>
                  <a:srgbClr val="1D1D1B"/>
                </a:solidFill>
                <a:latin typeface="Inter" panose="020B0502030000000004"/>
              </a:rPr>
              <a:t>Enhance overall accuracy and fix bugs</a:t>
            </a:r>
          </a:p>
        </p:txBody>
      </p:sp>
    </p:spTree>
    <p:extLst>
      <p:ext uri="{BB962C8B-B14F-4D97-AF65-F5344CB8AC3E}">
        <p14:creationId xmlns:p14="http://schemas.microsoft.com/office/powerpoint/2010/main" val="3783510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4"/>
          <p:cNvSpPr/>
          <p:nvPr/>
        </p:nvSpPr>
        <p:spPr>
          <a:xfrm flipH="1">
            <a:off x="7857105" y="741817"/>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txBox="1">
            <a:spLocks noGrp="1"/>
          </p:cNvSpPr>
          <p:nvPr>
            <p:ph type="title"/>
          </p:nvPr>
        </p:nvSpPr>
        <p:spPr>
          <a:xfrm>
            <a:off x="4732974" y="1926187"/>
            <a:ext cx="4228145" cy="178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a:t>IT20110802</a:t>
            </a:r>
            <a:r>
              <a:rPr lang="en"/>
              <a:t> </a:t>
            </a:r>
            <a:br>
              <a:rPr lang="en"/>
            </a:br>
            <a:r>
              <a:rPr lang="en-GB" sz="3200" b="0" err="1">
                <a:solidFill>
                  <a:schemeClr val="accent3"/>
                </a:solidFill>
                <a:latin typeface="Bebas Neue"/>
                <a:ea typeface="Bebas Neue"/>
                <a:cs typeface="Bebas Neue"/>
                <a:sym typeface="Bebas Neue"/>
              </a:rPr>
              <a:t>Jasin</a:t>
            </a:r>
            <a:r>
              <a:rPr lang="en-GB" sz="3200" b="0">
                <a:solidFill>
                  <a:schemeClr val="accent3"/>
                </a:solidFill>
                <a:latin typeface="Bebas Neue"/>
                <a:ea typeface="Bebas Neue"/>
                <a:cs typeface="Bebas Neue"/>
                <a:sym typeface="Bebas Neue"/>
              </a:rPr>
              <a:t> </a:t>
            </a:r>
            <a:r>
              <a:rPr lang="en-GB" sz="3200" b="0" err="1">
                <a:solidFill>
                  <a:schemeClr val="accent3"/>
                </a:solidFill>
                <a:latin typeface="Bebas Neue"/>
                <a:ea typeface="Bebas Neue"/>
                <a:cs typeface="Bebas Neue"/>
                <a:sym typeface="Bebas Neue"/>
              </a:rPr>
              <a:t>Arachchi</a:t>
            </a:r>
            <a:r>
              <a:rPr lang="en-GB" sz="3200" b="0">
                <a:solidFill>
                  <a:schemeClr val="accent3"/>
                </a:solidFill>
                <a:latin typeface="Bebas Neue"/>
                <a:ea typeface="Bebas Neue"/>
                <a:cs typeface="Bebas Neue"/>
                <a:sym typeface="Bebas Neue"/>
              </a:rPr>
              <a:t> K.T</a:t>
            </a:r>
            <a:br>
              <a:rPr lang="en-GB" sz="5900" b="0">
                <a:solidFill>
                  <a:schemeClr val="accent3"/>
                </a:solidFill>
                <a:latin typeface="Bebas Neue"/>
                <a:ea typeface="Bebas Neue"/>
                <a:cs typeface="Bebas Neue"/>
                <a:sym typeface="Bebas Neue"/>
              </a:rPr>
            </a:br>
            <a:endParaRPr sz="5900" b="0">
              <a:solidFill>
                <a:schemeClr val="accent3"/>
              </a:solidFill>
              <a:latin typeface="Bebas Neue"/>
              <a:ea typeface="Bebas Neue"/>
              <a:cs typeface="Bebas Neue"/>
              <a:sym typeface="Bebas Neue"/>
            </a:endParaRPr>
          </a:p>
        </p:txBody>
      </p:sp>
      <p:sp>
        <p:nvSpPr>
          <p:cNvPr id="391" name="Google Shape;391;p34"/>
          <p:cNvSpPr txBox="1">
            <a:spLocks noGrp="1"/>
          </p:cNvSpPr>
          <p:nvPr>
            <p:ph type="title" idx="2"/>
          </p:nvPr>
        </p:nvSpPr>
        <p:spPr>
          <a:xfrm>
            <a:off x="6847046" y="1084387"/>
            <a:ext cx="365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 name="Google Shape;391;p34">
            <a:extLst>
              <a:ext uri="{FF2B5EF4-FFF2-40B4-BE49-F238E27FC236}">
                <a16:creationId xmlns:a16="http://schemas.microsoft.com/office/drawing/2014/main" id="{F313353C-B5AA-A336-71BA-035BF1B91569}"/>
              </a:ext>
            </a:extLst>
          </p:cNvPr>
          <p:cNvSpPr txBox="1">
            <a:spLocks/>
          </p:cNvSpPr>
          <p:nvPr/>
        </p:nvSpPr>
        <p:spPr>
          <a:xfrm>
            <a:off x="4732974" y="1123552"/>
            <a:ext cx="36582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Inter"/>
              <a:buNone/>
              <a:defRPr sz="6000" b="1" i="0" u="none" strike="noStrike" cap="none">
                <a:solidFill>
                  <a:schemeClr val="accent1"/>
                </a:solidFill>
                <a:latin typeface="Inter"/>
                <a:ea typeface="Inter"/>
                <a:cs typeface="Inter"/>
                <a:sym typeface="Inter"/>
              </a:defRPr>
            </a:lvl1pPr>
            <a:lvl2pPr marR="0" lvl="1"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9pPr>
          </a:lstStyle>
          <a:p>
            <a:r>
              <a:rPr lang="en" sz="2400"/>
              <a:t>COMPONENT</a:t>
            </a:r>
            <a:endParaRPr lang="en"/>
          </a:p>
        </p:txBody>
      </p:sp>
      <p:pic>
        <p:nvPicPr>
          <p:cNvPr id="5" name="Google Shape;392;p34">
            <a:extLst>
              <a:ext uri="{FF2B5EF4-FFF2-40B4-BE49-F238E27FC236}">
                <a16:creationId xmlns:a16="http://schemas.microsoft.com/office/drawing/2014/main" id="{F96028A9-71D1-436F-B65A-611D4C190D63}"/>
              </a:ext>
            </a:extLst>
          </p:cNvPr>
          <p:cNvPicPr preferRelativeResize="0">
            <a:picLocks noGrp="1"/>
          </p:cNvPicPr>
          <p:nvPr>
            <p:ph type="pic" idx="3"/>
          </p:nvPr>
        </p:nvPicPr>
        <p:blipFill>
          <a:blip r:embed="rId3"/>
          <a:srcRect l="16938" r="16938"/>
          <a:stretch/>
        </p:blipFill>
        <p:spPr>
          <a:xfrm>
            <a:off x="1482181" y="1241214"/>
            <a:ext cx="2831520" cy="2836919"/>
          </a:xfrm>
          <a:prstGeom prst="rect">
            <a:avLst/>
          </a:prstGeom>
          <a:ln w="127000" cap="sq">
            <a:solidFill>
              <a:srgbClr val="FF4E45"/>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F83DB88C-309A-3132-35CF-72F921154B35}"/>
              </a:ext>
            </a:extLst>
          </p:cNvPr>
          <p:cNvSpPr txBox="1"/>
          <p:nvPr/>
        </p:nvSpPr>
        <p:spPr>
          <a:xfrm>
            <a:off x="4792710" y="3137313"/>
            <a:ext cx="3538728" cy="523220"/>
          </a:xfrm>
          <a:prstGeom prst="rect">
            <a:avLst/>
          </a:prstGeom>
          <a:noFill/>
        </p:spPr>
        <p:txBody>
          <a:bodyPr wrap="square">
            <a:spAutoFit/>
          </a:bodyPr>
          <a:lstStyle/>
          <a:p>
            <a:r>
              <a:rPr lang="en-GB">
                <a:latin typeface="Inter" panose="020B0502030000000004" pitchFamily="34" charset="0"/>
                <a:ea typeface="Inter" panose="020B0502030000000004" pitchFamily="34" charset="0"/>
              </a:rPr>
              <a:t>BSc (Hons) in Information Technology Specialising in Cyber Security</a:t>
            </a:r>
          </a:p>
        </p:txBody>
      </p:sp>
      <p:pic>
        <p:nvPicPr>
          <p:cNvPr id="3" name="Picture 3">
            <a:extLst>
              <a:ext uri="{FF2B5EF4-FFF2-40B4-BE49-F238E27FC236}">
                <a16:creationId xmlns:a16="http://schemas.microsoft.com/office/drawing/2014/main" id="{5D1600C9-612E-651B-A09A-037CB33E4EA8}"/>
              </a:ext>
            </a:extLst>
          </p:cNvPr>
          <p:cNvPicPr>
            <a:picLocks noChangeAspect="1"/>
          </p:cNvPicPr>
          <p:nvPr/>
        </p:nvPicPr>
        <p:blipFill>
          <a:blip r:embed="rId4"/>
          <a:stretch>
            <a:fillRect/>
          </a:stretch>
        </p:blipFill>
        <p:spPr>
          <a:xfrm>
            <a:off x="1485900" y="1242173"/>
            <a:ext cx="2835648" cy="2835647"/>
          </a:xfrm>
          <a:prstGeom prst="rect">
            <a:avLst/>
          </a:prstGeom>
        </p:spPr>
      </p:pic>
    </p:spTree>
    <p:extLst>
      <p:ext uri="{BB962C8B-B14F-4D97-AF65-F5344CB8AC3E}">
        <p14:creationId xmlns:p14="http://schemas.microsoft.com/office/powerpoint/2010/main" val="1164895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PROBLEM</a:t>
            </a:r>
            <a:endParaRPr/>
          </a:p>
        </p:txBody>
      </p:sp>
      <p:sp>
        <p:nvSpPr>
          <p:cNvPr id="400" name="Google Shape;400;p35"/>
          <p:cNvSpPr txBox="1">
            <a:spLocks noGrp="1"/>
          </p:cNvSpPr>
          <p:nvPr>
            <p:ph type="subTitle" idx="2"/>
          </p:nvPr>
        </p:nvSpPr>
        <p:spPr>
          <a:xfrm>
            <a:off x="811440" y="1794340"/>
            <a:ext cx="5152480" cy="20461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a:t>The use of IoT devices in server rooms and data centres is becoming increasingly important due to their reliance on them for efficient communication, data storage, and processing. However, their misplacement or unauthorized access can lead to data breaches, downtime, and other negative consequences.</a:t>
            </a:r>
            <a:endParaRPr sz="1600"/>
          </a:p>
        </p:txBody>
      </p:sp>
      <p:sp>
        <p:nvSpPr>
          <p:cNvPr id="402" name="Google Shape;402;p35"/>
          <p:cNvSpPr/>
          <p:nvPr/>
        </p:nvSpPr>
        <p:spPr>
          <a:xfrm flipH="1">
            <a:off x="5662747" y="1019950"/>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35"/>
          <p:cNvGrpSpPr/>
          <p:nvPr/>
        </p:nvGrpSpPr>
        <p:grpSpPr>
          <a:xfrm>
            <a:off x="6959044" y="770077"/>
            <a:ext cx="2412895" cy="2412895"/>
            <a:chOff x="9358358" y="5181009"/>
            <a:chExt cx="2768987" cy="2768987"/>
          </a:xfrm>
        </p:grpSpPr>
        <p:sp>
          <p:nvSpPr>
            <p:cNvPr id="405" name="Google Shape;405;p35"/>
            <p:cNvSpPr/>
            <p:nvPr/>
          </p:nvSpPr>
          <p:spPr>
            <a:xfrm>
              <a:off x="9358358" y="5181009"/>
              <a:ext cx="2768987" cy="2768987"/>
            </a:xfrm>
            <a:custGeom>
              <a:avLst/>
              <a:gdLst/>
              <a:ahLst/>
              <a:cxnLst/>
              <a:rect l="l" t="t" r="r" b="b"/>
              <a:pathLst>
                <a:path w="77346" h="77346" extrusionOk="0">
                  <a:moveTo>
                    <a:pt x="72340" y="47738"/>
                  </a:moveTo>
                  <a:lnTo>
                    <a:pt x="47738" y="72360"/>
                  </a:lnTo>
                  <a:cubicBezTo>
                    <a:pt x="42732" y="77346"/>
                    <a:pt x="34613" y="77346"/>
                    <a:pt x="29608" y="72360"/>
                  </a:cubicBezTo>
                  <a:lnTo>
                    <a:pt x="5006" y="47738"/>
                  </a:lnTo>
                  <a:cubicBezTo>
                    <a:pt x="0" y="42733"/>
                    <a:pt x="0" y="34614"/>
                    <a:pt x="5006" y="29628"/>
                  </a:cubicBezTo>
                  <a:lnTo>
                    <a:pt x="29608" y="5006"/>
                  </a:lnTo>
                  <a:cubicBezTo>
                    <a:pt x="34613" y="1"/>
                    <a:pt x="42732" y="1"/>
                    <a:pt x="47738" y="5006"/>
                  </a:cubicBezTo>
                  <a:lnTo>
                    <a:pt x="72340" y="29628"/>
                  </a:lnTo>
                  <a:cubicBezTo>
                    <a:pt x="77345" y="34634"/>
                    <a:pt x="77345" y="42733"/>
                    <a:pt x="72340" y="47738"/>
                  </a:cubicBezTo>
                  <a:close/>
                </a:path>
              </a:pathLst>
            </a:custGeom>
            <a:gradFill>
              <a:gsLst>
                <a:gs pos="0">
                  <a:schemeClr val="lt2"/>
                </a:gs>
                <a:gs pos="100000">
                  <a:schemeClr val="accent1"/>
                </a:gs>
              </a:gsLst>
              <a:lin ang="10800025" scaled="0"/>
            </a:gradFill>
            <a:ln>
              <a:noFill/>
            </a:ln>
            <a:effectLst>
              <a:outerShdw blurRad="157163" dist="47625" dir="4980000" algn="bl" rotWithShape="0">
                <a:schemeClr val="accent1">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10035837" y="5858488"/>
              <a:ext cx="1414028" cy="1414744"/>
            </a:xfrm>
            <a:custGeom>
              <a:avLst/>
              <a:gdLst/>
              <a:ahLst/>
              <a:cxnLst/>
              <a:rect l="l" t="t" r="r" b="b"/>
              <a:pathLst>
                <a:path w="39498" h="39518" extrusionOk="0">
                  <a:moveTo>
                    <a:pt x="36933" y="24399"/>
                  </a:moveTo>
                  <a:lnTo>
                    <a:pt x="24378" y="36954"/>
                  </a:lnTo>
                  <a:cubicBezTo>
                    <a:pt x="21814" y="39518"/>
                    <a:pt x="17663" y="39518"/>
                    <a:pt x="15120" y="36954"/>
                  </a:cubicBezTo>
                  <a:lnTo>
                    <a:pt x="2544" y="24399"/>
                  </a:lnTo>
                  <a:cubicBezTo>
                    <a:pt x="1" y="21835"/>
                    <a:pt x="1" y="17684"/>
                    <a:pt x="2544" y="15140"/>
                  </a:cubicBezTo>
                  <a:lnTo>
                    <a:pt x="15120" y="2565"/>
                  </a:lnTo>
                  <a:cubicBezTo>
                    <a:pt x="17663" y="1"/>
                    <a:pt x="21814" y="1"/>
                    <a:pt x="24378" y="2565"/>
                  </a:cubicBezTo>
                  <a:lnTo>
                    <a:pt x="36933" y="15140"/>
                  </a:lnTo>
                  <a:cubicBezTo>
                    <a:pt x="39497" y="17684"/>
                    <a:pt x="39497" y="21835"/>
                    <a:pt x="36933" y="24399"/>
                  </a:cubicBezTo>
                  <a:close/>
                </a:path>
              </a:pathLst>
            </a:custGeom>
            <a:gradFill>
              <a:gsLst>
                <a:gs pos="0">
                  <a:schemeClr val="lt2"/>
                </a:gs>
                <a:gs pos="100000">
                  <a:schemeClr val="accent1"/>
                </a:gs>
              </a:gsLst>
              <a:lin ang="10800025" scaled="0"/>
            </a:gradFill>
            <a:ln>
              <a:noFill/>
            </a:ln>
            <a:effectLst>
              <a:outerShdw blurRad="257175" dist="114300" dir="498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56D9A215-515C-E6FB-BCAD-6DC3E4231F12}"/>
              </a:ext>
            </a:extLst>
          </p:cNvPr>
          <p:cNvPicPr>
            <a:picLocks noChangeAspect="1"/>
          </p:cNvPicPr>
          <p:nvPr/>
        </p:nvPicPr>
        <p:blipFill>
          <a:blip r:embed="rId3">
            <a:lum bright="70000" contrast="-70000"/>
          </a:blip>
          <a:stretch>
            <a:fillRect/>
          </a:stretch>
        </p:blipFill>
        <p:spPr>
          <a:xfrm>
            <a:off x="5873518" y="1230345"/>
            <a:ext cx="353599" cy="3535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body" idx="1"/>
          </p:nvPr>
        </p:nvSpPr>
        <p:spPr>
          <a:xfrm>
            <a:off x="714375" y="1288067"/>
            <a:ext cx="7834565" cy="337473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
              <a:solidFill>
                <a:srgbClr val="1B1B1B"/>
              </a:solidFill>
              <a:cs typeface="Bebas Neue"/>
            </a:endParaRPr>
          </a:p>
          <a:p>
            <a:pPr indent="-304800">
              <a:lnSpc>
                <a:spcPct val="115000"/>
              </a:lnSpc>
              <a:buSzPts val="1200"/>
            </a:pPr>
            <a:r>
              <a:rPr lang="en-GB">
                <a:uFill>
                  <a:noFill/>
                </a:uFill>
              </a:rPr>
              <a:t>Implement a mechanism to monitor and track user activity on their devices within the office environment</a:t>
            </a:r>
            <a:endParaRPr lang="en"/>
          </a:p>
          <a:p>
            <a:pPr marL="152400" indent="0">
              <a:lnSpc>
                <a:spcPct val="114999"/>
              </a:lnSpc>
              <a:buSzPts val="1200"/>
              <a:buNone/>
            </a:pPr>
            <a:r>
              <a:rPr lang="en-GB">
                <a:uFill>
                  <a:noFill/>
                </a:uFill>
              </a:rPr>
              <a:t>       by using SIEM .identifies abnormal behaviour, determines if it has security implications, and alerts              </a:t>
            </a:r>
            <a:endParaRPr lang="en"/>
          </a:p>
          <a:p>
            <a:pPr marL="152400" indent="0">
              <a:lnSpc>
                <a:spcPct val="114999"/>
              </a:lnSpc>
              <a:buSzPts val="1200"/>
              <a:buNone/>
            </a:pPr>
            <a:r>
              <a:rPr lang="en-GB">
                <a:uFill>
                  <a:noFill/>
                </a:uFill>
              </a:rPr>
              <a:t>       Integration with security operations centre.</a:t>
            </a:r>
          </a:p>
          <a:p>
            <a:pPr marL="152400" indent="0">
              <a:lnSpc>
                <a:spcPct val="114999"/>
              </a:lnSpc>
              <a:buSzPts val="1200"/>
              <a:buNone/>
            </a:pPr>
            <a:endParaRPr lang="en-GB">
              <a:uFill>
                <a:noFill/>
              </a:uFill>
            </a:endParaRPr>
          </a:p>
          <a:p>
            <a:pPr indent="-304800">
              <a:lnSpc>
                <a:spcPct val="114999"/>
              </a:lnSpc>
              <a:buSzPts val="1200"/>
            </a:pPr>
            <a:r>
              <a:rPr lang="en">
                <a:solidFill>
                  <a:schemeClr val="hlink"/>
                </a:solidFill>
                <a:uFill>
                  <a:noFill/>
                </a:uFill>
              </a:rPr>
              <a:t>Collect anomalies and Monitor a network or system for malicious activity and protects  network from unauthorized access from users.</a:t>
            </a:r>
          </a:p>
          <a:p>
            <a:pPr indent="-304800">
              <a:lnSpc>
                <a:spcPct val="114999"/>
              </a:lnSpc>
              <a:buSzPts val="1200"/>
            </a:pPr>
            <a:endParaRPr lang="en">
              <a:solidFill>
                <a:schemeClr val="hlink"/>
              </a:solidFill>
              <a:uFill>
                <a:noFill/>
              </a:uFill>
            </a:endParaRPr>
          </a:p>
          <a:p>
            <a:pPr indent="-304800">
              <a:lnSpc>
                <a:spcPct val="114999"/>
              </a:lnSpc>
              <a:buSzPts val="1200"/>
            </a:pPr>
            <a:r>
              <a:rPr lang="en">
                <a:solidFill>
                  <a:schemeClr val="hlink"/>
                </a:solidFill>
                <a:uFill>
                  <a:noFill/>
                </a:uFill>
              </a:rPr>
              <a:t>Network intrusion detection  methodology using machine learning.</a:t>
            </a:r>
          </a:p>
          <a:p>
            <a:pPr indent="-304800">
              <a:lnSpc>
                <a:spcPct val="114999"/>
              </a:lnSpc>
              <a:buSzPts val="1200"/>
            </a:pPr>
            <a:endParaRPr lang="en">
              <a:solidFill>
                <a:schemeClr val="hlink"/>
              </a:solidFill>
              <a:uFill>
                <a:noFill/>
              </a:uFill>
            </a:endParaRPr>
          </a:p>
          <a:p>
            <a:pPr indent="-304800">
              <a:lnSpc>
                <a:spcPct val="114999"/>
              </a:lnSpc>
              <a:buSzPts val="1200"/>
            </a:pPr>
            <a:r>
              <a:rPr lang="en">
                <a:solidFill>
                  <a:schemeClr val="hlink"/>
                </a:solidFill>
                <a:uFill>
                  <a:noFill/>
                </a:uFill>
              </a:rPr>
              <a:t>Final report after full integration and test results.</a:t>
            </a:r>
          </a:p>
        </p:txBody>
      </p:sp>
      <p:sp>
        <p:nvSpPr>
          <p:cNvPr id="731" name="Google Shape;731;p50"/>
          <p:cNvSpPr txBox="1">
            <a:spLocks noGrp="1"/>
          </p:cNvSpPr>
          <p:nvPr>
            <p:ph type="title"/>
          </p:nvPr>
        </p:nvSpPr>
        <p:spPr>
          <a:xfrm>
            <a:off x="716613"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grpSp>
        <p:nvGrpSpPr>
          <p:cNvPr id="732" name="Google Shape;732;p50"/>
          <p:cNvGrpSpPr/>
          <p:nvPr/>
        </p:nvGrpSpPr>
        <p:grpSpPr>
          <a:xfrm>
            <a:off x="7729505" y="477683"/>
            <a:ext cx="1326605" cy="1327321"/>
            <a:chOff x="6523105" y="5803858"/>
            <a:chExt cx="1326605" cy="1327321"/>
          </a:xfrm>
        </p:grpSpPr>
        <p:sp>
          <p:nvSpPr>
            <p:cNvPr id="733" name="Google Shape;733;p50"/>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5145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body" idx="1"/>
          </p:nvPr>
        </p:nvSpPr>
        <p:spPr>
          <a:xfrm>
            <a:off x="714375" y="1573817"/>
            <a:ext cx="6834440" cy="308898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 sz="1600">
              <a:solidFill>
                <a:srgbClr val="1B1B1B"/>
              </a:solidFill>
              <a:cs typeface="Bebas Neue"/>
            </a:endParaRPr>
          </a:p>
          <a:p>
            <a:pPr marL="152400" indent="0">
              <a:lnSpc>
                <a:spcPct val="114999"/>
              </a:lnSpc>
              <a:buSzPts val="1200"/>
              <a:buNone/>
            </a:pPr>
            <a:endParaRPr lang="en-GB" sz="1600">
              <a:uFill>
                <a:noFill/>
              </a:uFill>
            </a:endParaRPr>
          </a:p>
          <a:p>
            <a:pPr indent="-304800">
              <a:lnSpc>
                <a:spcPct val="114999"/>
              </a:lnSpc>
              <a:buSzPts val="1200"/>
            </a:pPr>
            <a:r>
              <a:rPr lang="en-GB" sz="1600">
                <a:uFill>
                  <a:noFill/>
                </a:uFill>
              </a:rPr>
              <a:t>Extract all the  security anomalies to one place; SIEM and analyse to filter false positives .</a:t>
            </a:r>
          </a:p>
          <a:p>
            <a:pPr indent="-304800">
              <a:lnSpc>
                <a:spcPct val="114999"/>
              </a:lnSpc>
              <a:buSzPts val="1200"/>
            </a:pPr>
            <a:endParaRPr lang="en-GB" sz="1600">
              <a:uFill>
                <a:noFill/>
              </a:uFill>
            </a:endParaRPr>
          </a:p>
          <a:p>
            <a:pPr>
              <a:buSzPts val="1200"/>
            </a:pPr>
            <a:endParaRPr lang="en-GB" sz="1600">
              <a:uFill>
                <a:noFill/>
              </a:uFill>
            </a:endParaRPr>
          </a:p>
          <a:p>
            <a:pPr indent="-304800">
              <a:lnSpc>
                <a:spcPct val="114999"/>
              </a:lnSpc>
              <a:buSzPts val="1200"/>
            </a:pPr>
            <a:r>
              <a:rPr lang="en-GB" sz="1600">
                <a:uFill>
                  <a:noFill/>
                </a:uFill>
                <a:latin typeface="Arial"/>
                <a:cs typeface="Arial"/>
              </a:rPr>
              <a:t>Implement a mechanism to intrusion detection to office environment</a:t>
            </a:r>
            <a:endParaRPr lang="en-US" sz="1600">
              <a:uFill>
                <a:noFill/>
              </a:uFill>
              <a:latin typeface="Arial"/>
              <a:cs typeface="Arial"/>
            </a:endParaRPr>
          </a:p>
          <a:p>
            <a:pPr marL="114300" indent="0">
              <a:lnSpc>
                <a:spcPct val="114999"/>
              </a:lnSpc>
              <a:buSzPts val="1200"/>
              <a:buNone/>
            </a:pPr>
            <a:r>
              <a:rPr lang="en-GB" sz="1600">
                <a:uFill>
                  <a:noFill/>
                </a:uFill>
                <a:latin typeface="Segoe UI"/>
                <a:cs typeface="Segoe UI"/>
              </a:rPr>
              <a:t>       by extracting raw TCP/IP dump data and  extracted anomalies in             SIEM.</a:t>
            </a:r>
            <a:endParaRPr lang="en-GB"/>
          </a:p>
          <a:p>
            <a:pPr indent="-304800">
              <a:lnSpc>
                <a:spcPct val="114999"/>
              </a:lnSpc>
              <a:buSzPts val="1200"/>
            </a:pPr>
            <a:endParaRPr lang="en-GB" sz="1600">
              <a:uFill>
                <a:noFill/>
              </a:uFill>
            </a:endParaRPr>
          </a:p>
          <a:p>
            <a:pPr indent="-304800">
              <a:lnSpc>
                <a:spcPct val="114999"/>
              </a:lnSpc>
              <a:buSzPts val="1200"/>
            </a:pPr>
            <a:endParaRPr lang="en-GB">
              <a:uFill>
                <a:noFill/>
              </a:uFill>
            </a:endParaRPr>
          </a:p>
        </p:txBody>
      </p:sp>
      <p:sp>
        <p:nvSpPr>
          <p:cNvPr id="731" name="Google Shape;731;p50"/>
          <p:cNvSpPr txBox="1">
            <a:spLocks noGrp="1"/>
          </p:cNvSpPr>
          <p:nvPr>
            <p:ph type="title"/>
          </p:nvPr>
        </p:nvSpPr>
        <p:spPr>
          <a:xfrm>
            <a:off x="716613"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Novelty</a:t>
            </a:r>
          </a:p>
        </p:txBody>
      </p:sp>
      <p:grpSp>
        <p:nvGrpSpPr>
          <p:cNvPr id="732" name="Google Shape;732;p50"/>
          <p:cNvGrpSpPr/>
          <p:nvPr/>
        </p:nvGrpSpPr>
        <p:grpSpPr>
          <a:xfrm>
            <a:off x="7729505" y="477683"/>
            <a:ext cx="1326605" cy="1327321"/>
            <a:chOff x="6523105" y="5803858"/>
            <a:chExt cx="1326605" cy="1327321"/>
          </a:xfrm>
        </p:grpSpPr>
        <p:sp>
          <p:nvSpPr>
            <p:cNvPr id="733" name="Google Shape;733;p50"/>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682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txBox="1">
            <a:spLocks noGrp="1"/>
          </p:cNvSpPr>
          <p:nvPr>
            <p:ph type="subTitle" idx="6"/>
          </p:nvPr>
        </p:nvSpPr>
        <p:spPr>
          <a:xfrm>
            <a:off x="1409583" y="3101356"/>
            <a:ext cx="3798135" cy="258347"/>
          </a:xfrm>
          <a:prstGeom prst="rect">
            <a:avLst/>
          </a:prstGeom>
        </p:spPr>
        <p:txBody>
          <a:bodyPr spcFirstLastPara="1" wrap="square" lIns="91425" tIns="91425" rIns="91425" bIns="91425" anchor="ctr" anchorCtr="0">
            <a:noAutofit/>
          </a:bodyPr>
          <a:lstStyle/>
          <a:p>
            <a:pPr marL="0" indent="0"/>
            <a:r>
              <a:rPr lang="en" sz="2800"/>
              <a:t>build a predictive model</a:t>
            </a:r>
            <a:endParaRPr lang="en-US"/>
          </a:p>
        </p:txBody>
      </p:sp>
      <p:sp>
        <p:nvSpPr>
          <p:cNvPr id="445" name="Google Shape;445;p37"/>
          <p:cNvSpPr txBox="1">
            <a:spLocks noGrp="1"/>
          </p:cNvSpPr>
          <p:nvPr>
            <p:ph type="subTitle" idx="5"/>
          </p:nvPr>
        </p:nvSpPr>
        <p:spPr>
          <a:xfrm>
            <a:off x="1305674" y="1284843"/>
            <a:ext cx="3471564" cy="250924"/>
          </a:xfrm>
          <a:prstGeom prst="rect">
            <a:avLst/>
          </a:prstGeom>
        </p:spPr>
        <p:txBody>
          <a:bodyPr spcFirstLastPara="1" wrap="square" lIns="91425" tIns="91425" rIns="91425" bIns="91425" anchor="ctr" anchorCtr="0">
            <a:noAutofit/>
          </a:bodyPr>
          <a:lstStyle/>
          <a:p>
            <a:pPr marL="0" indent="0"/>
            <a:r>
              <a:rPr lang="en" sz="2800"/>
              <a:t>generate alerts &amp; SIEM</a:t>
            </a:r>
            <a:endParaRPr lang="en-US"/>
          </a:p>
        </p:txBody>
      </p:sp>
      <p:sp>
        <p:nvSpPr>
          <p:cNvPr id="446" name="Google Shape;446;p37"/>
          <p:cNvSpPr txBox="1">
            <a:spLocks noGrp="1"/>
          </p:cNvSpPr>
          <p:nvPr>
            <p:ph type="subTitle" idx="3"/>
          </p:nvPr>
        </p:nvSpPr>
        <p:spPr>
          <a:xfrm>
            <a:off x="1558025" y="3485675"/>
            <a:ext cx="2811000" cy="857700"/>
          </a:xfrm>
          <a:prstGeom prst="rect">
            <a:avLst/>
          </a:prstGeom>
        </p:spPr>
        <p:txBody>
          <a:bodyPr spcFirstLastPara="1" wrap="square" lIns="91425" tIns="91425" rIns="91425" bIns="91425" anchor="ctr" anchorCtr="0">
            <a:noAutofit/>
          </a:bodyPr>
          <a:lstStyle/>
          <a:p>
            <a:pPr marL="0" indent="0"/>
            <a:r>
              <a:rPr lang="en"/>
              <a:t>build a predictive model to intrusion detection.</a:t>
            </a:r>
          </a:p>
        </p:txBody>
      </p:sp>
      <p:sp>
        <p:nvSpPr>
          <p:cNvPr id="447" name="Google Shape;44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sp>
        <p:nvSpPr>
          <p:cNvPr id="448" name="Google Shape;448;p37"/>
          <p:cNvSpPr txBox="1">
            <a:spLocks noGrp="1"/>
          </p:cNvSpPr>
          <p:nvPr>
            <p:ph type="subTitle" idx="4"/>
          </p:nvPr>
        </p:nvSpPr>
        <p:spPr>
          <a:xfrm>
            <a:off x="5613176" y="3485675"/>
            <a:ext cx="2811000" cy="857700"/>
          </a:xfrm>
          <a:prstGeom prst="rect">
            <a:avLst/>
          </a:prstGeom>
        </p:spPr>
        <p:txBody>
          <a:bodyPr spcFirstLastPara="1" wrap="square" lIns="91425" tIns="91425" rIns="91425" bIns="91425" anchor="ctr" anchorCtr="0">
            <a:noAutofit/>
          </a:bodyPr>
          <a:lstStyle/>
          <a:p>
            <a:pPr marL="0" indent="0"/>
            <a:r>
              <a:rPr lang="en-US"/>
              <a:t>Analyzing report history ,Alert trends and create final report</a:t>
            </a:r>
          </a:p>
        </p:txBody>
      </p:sp>
      <p:sp>
        <p:nvSpPr>
          <p:cNvPr id="449" name="Google Shape;449;p37"/>
          <p:cNvSpPr txBox="1">
            <a:spLocks noGrp="1"/>
          </p:cNvSpPr>
          <p:nvPr>
            <p:ph type="subTitle" idx="1"/>
          </p:nvPr>
        </p:nvSpPr>
        <p:spPr>
          <a:xfrm>
            <a:off x="1558025" y="1825100"/>
            <a:ext cx="2811000" cy="857700"/>
          </a:xfrm>
          <a:prstGeom prst="rect">
            <a:avLst/>
          </a:prstGeom>
        </p:spPr>
        <p:txBody>
          <a:bodyPr spcFirstLastPara="1" wrap="square" lIns="91425" tIns="91425" rIns="91425" bIns="91425" anchor="ctr" anchorCtr="0">
            <a:noAutofit/>
          </a:bodyPr>
          <a:lstStyle/>
          <a:p>
            <a:pPr marL="0" indent="0"/>
            <a:r>
              <a:rPr lang="en"/>
              <a:t>Gather suspicious user behavior and logs.-</a:t>
            </a:r>
            <a:r>
              <a:rPr lang="en" err="1"/>
              <a:t>Wazuh</a:t>
            </a:r>
            <a:endParaRPr lang="en-US" err="1"/>
          </a:p>
        </p:txBody>
      </p:sp>
      <p:sp>
        <p:nvSpPr>
          <p:cNvPr id="450" name="Google Shape;450;p37"/>
          <p:cNvSpPr txBox="1">
            <a:spLocks noGrp="1"/>
          </p:cNvSpPr>
          <p:nvPr>
            <p:ph type="subTitle" idx="2"/>
          </p:nvPr>
        </p:nvSpPr>
        <p:spPr>
          <a:xfrm>
            <a:off x="5613176" y="1825100"/>
            <a:ext cx="2811000" cy="857700"/>
          </a:xfrm>
          <a:prstGeom prst="rect">
            <a:avLst/>
          </a:prstGeom>
        </p:spPr>
        <p:txBody>
          <a:bodyPr spcFirstLastPara="1" wrap="square" lIns="91425" tIns="91425" rIns="91425" bIns="91425" anchor="ctr" anchorCtr="0">
            <a:noAutofit/>
          </a:bodyPr>
          <a:lstStyle/>
          <a:p>
            <a:pPr marL="0" indent="0"/>
            <a:r>
              <a:rPr lang="en"/>
              <a:t>Gather TCP/IP dump data and SIEM log analysis data</a:t>
            </a:r>
          </a:p>
        </p:txBody>
      </p:sp>
      <p:sp>
        <p:nvSpPr>
          <p:cNvPr id="451" name="Google Shape;451;p37"/>
          <p:cNvSpPr txBox="1">
            <a:spLocks noGrp="1"/>
          </p:cNvSpPr>
          <p:nvPr>
            <p:ph type="subTitle" idx="7"/>
          </p:nvPr>
        </p:nvSpPr>
        <p:spPr>
          <a:xfrm>
            <a:off x="5420176" y="1284843"/>
            <a:ext cx="3627427" cy="540385"/>
          </a:xfrm>
          <a:prstGeom prst="rect">
            <a:avLst/>
          </a:prstGeom>
        </p:spPr>
        <p:txBody>
          <a:bodyPr spcFirstLastPara="1" wrap="square" lIns="91425" tIns="91425" rIns="91425" bIns="91425" anchor="ctr" anchorCtr="0">
            <a:noAutofit/>
          </a:bodyPr>
          <a:lstStyle/>
          <a:p>
            <a:pPr marL="0" indent="0"/>
            <a:r>
              <a:rPr lang="en" sz="2800"/>
              <a:t>Extract logs and network traffic</a:t>
            </a:r>
          </a:p>
        </p:txBody>
      </p:sp>
      <p:sp>
        <p:nvSpPr>
          <p:cNvPr id="452" name="Google Shape;452;p37"/>
          <p:cNvSpPr txBox="1">
            <a:spLocks noGrp="1"/>
          </p:cNvSpPr>
          <p:nvPr>
            <p:ph type="subTitle" idx="8"/>
          </p:nvPr>
        </p:nvSpPr>
        <p:spPr>
          <a:xfrm>
            <a:off x="5613149" y="3116200"/>
            <a:ext cx="28110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Reporting</a:t>
            </a:r>
          </a:p>
        </p:txBody>
      </p:sp>
      <p:sp>
        <p:nvSpPr>
          <p:cNvPr id="453" name="Google Shape;453;p37"/>
          <p:cNvSpPr/>
          <p:nvPr/>
        </p:nvSpPr>
        <p:spPr>
          <a:xfrm flipH="1">
            <a:off x="734207" y="1506435"/>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flipH="1">
            <a:off x="734207" y="3163785"/>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flipH="1">
            <a:off x="4782332" y="1506435"/>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flipH="1">
            <a:off x="4782332" y="3163785"/>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7"/>
          <p:cNvGrpSpPr/>
          <p:nvPr/>
        </p:nvGrpSpPr>
        <p:grpSpPr>
          <a:xfrm>
            <a:off x="4993002" y="1717881"/>
            <a:ext cx="353802" cy="351497"/>
            <a:chOff x="580725" y="3617925"/>
            <a:chExt cx="299325" cy="297375"/>
          </a:xfrm>
        </p:grpSpPr>
        <p:sp>
          <p:nvSpPr>
            <p:cNvPr id="458" name="Google Shape;458;p3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7"/>
          <p:cNvGrpSpPr/>
          <p:nvPr/>
        </p:nvGrpSpPr>
        <p:grpSpPr>
          <a:xfrm>
            <a:off x="4994863" y="3356890"/>
            <a:ext cx="350079" cy="350079"/>
            <a:chOff x="583100" y="3982600"/>
            <a:chExt cx="296175" cy="296175"/>
          </a:xfrm>
        </p:grpSpPr>
        <p:sp>
          <p:nvSpPr>
            <p:cNvPr id="464" name="Google Shape;464;p3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37"/>
          <p:cNvGrpSpPr/>
          <p:nvPr/>
        </p:nvGrpSpPr>
        <p:grpSpPr>
          <a:xfrm>
            <a:off x="945808" y="3357363"/>
            <a:ext cx="351940" cy="349133"/>
            <a:chOff x="1672375" y="3982600"/>
            <a:chExt cx="297750" cy="295375"/>
          </a:xfrm>
        </p:grpSpPr>
        <p:sp>
          <p:nvSpPr>
            <p:cNvPr id="472" name="Google Shape;472;p3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37"/>
          <p:cNvGrpSpPr/>
          <p:nvPr/>
        </p:nvGrpSpPr>
        <p:grpSpPr>
          <a:xfrm>
            <a:off x="946738" y="1718590"/>
            <a:ext cx="350079" cy="350079"/>
            <a:chOff x="2037825" y="3254050"/>
            <a:chExt cx="296175" cy="296175"/>
          </a:xfrm>
        </p:grpSpPr>
        <p:sp>
          <p:nvSpPr>
            <p:cNvPr id="476" name="Google Shape;476;p3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2747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2"/>
          <p:cNvSpPr txBox="1">
            <a:spLocks noGrp="1"/>
          </p:cNvSpPr>
          <p:nvPr>
            <p:ph type="title"/>
          </p:nvPr>
        </p:nvSpPr>
        <p:spPr>
          <a:xfrm>
            <a:off x="720000" y="521225"/>
            <a:ext cx="8222861" cy="4565680"/>
          </a:xfrm>
          <a:prstGeom prst="rect">
            <a:avLst/>
          </a:prstGeom>
        </p:spPr>
        <p:txBody>
          <a:bodyPr spcFirstLastPara="1" wrap="square" lIns="91425" tIns="91425" rIns="91425" bIns="91425" anchor="t" anchorCtr="0">
            <a:noAutofit/>
          </a:bodyPr>
          <a:lstStyle/>
          <a:p>
            <a:r>
              <a:rPr lang="en" sz="2800"/>
              <a:t>OVERVIEW DIAGRAM &amp; CONFIGURATIONS.</a:t>
            </a:r>
            <a:br>
              <a:rPr lang="en" sz="2800"/>
            </a:br>
            <a:br>
              <a:rPr lang="en" sz="2800"/>
            </a:br>
            <a:endParaRPr lang="en" sz="2800"/>
          </a:p>
        </p:txBody>
      </p:sp>
      <p:pic>
        <p:nvPicPr>
          <p:cNvPr id="2" name="Picture 1" descr="A diagram of a computer system&#10;&#10;Description automatically generated">
            <a:extLst>
              <a:ext uri="{FF2B5EF4-FFF2-40B4-BE49-F238E27FC236}">
                <a16:creationId xmlns:a16="http://schemas.microsoft.com/office/drawing/2014/main" id="{EF41229C-51AE-D52B-B081-E0E838153936}"/>
              </a:ext>
            </a:extLst>
          </p:cNvPr>
          <p:cNvPicPr>
            <a:picLocks noChangeAspect="1"/>
          </p:cNvPicPr>
          <p:nvPr/>
        </p:nvPicPr>
        <p:blipFill>
          <a:blip r:embed="rId3"/>
          <a:stretch>
            <a:fillRect/>
          </a:stretch>
        </p:blipFill>
        <p:spPr>
          <a:xfrm>
            <a:off x="1094874" y="1288809"/>
            <a:ext cx="2743200" cy="3287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computer screen with white text&#10;&#10;Description automatically generated">
            <a:extLst>
              <a:ext uri="{FF2B5EF4-FFF2-40B4-BE49-F238E27FC236}">
                <a16:creationId xmlns:a16="http://schemas.microsoft.com/office/drawing/2014/main" id="{F775179C-F118-5F6A-B9F8-C6C1293A99FB}"/>
              </a:ext>
            </a:extLst>
          </p:cNvPr>
          <p:cNvPicPr>
            <a:picLocks noChangeAspect="1"/>
          </p:cNvPicPr>
          <p:nvPr/>
        </p:nvPicPr>
        <p:blipFill>
          <a:blip r:embed="rId4"/>
          <a:stretch>
            <a:fillRect/>
          </a:stretch>
        </p:blipFill>
        <p:spPr>
          <a:xfrm>
            <a:off x="4035091" y="1285921"/>
            <a:ext cx="4811127" cy="151889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3F1144A-D574-D7FA-8481-EF7FF975A98C}"/>
              </a:ext>
            </a:extLst>
          </p:cNvPr>
          <p:cNvPicPr>
            <a:picLocks noChangeAspect="1"/>
          </p:cNvPicPr>
          <p:nvPr/>
        </p:nvPicPr>
        <p:blipFill>
          <a:blip r:embed="rId5"/>
          <a:stretch>
            <a:fillRect/>
          </a:stretch>
        </p:blipFill>
        <p:spPr>
          <a:xfrm>
            <a:off x="4035091" y="2939032"/>
            <a:ext cx="4811126" cy="1897343"/>
          </a:xfrm>
          <a:prstGeom prst="rect">
            <a:avLst/>
          </a:prstGeom>
        </p:spPr>
      </p:pic>
    </p:spTree>
    <p:extLst>
      <p:ext uri="{BB962C8B-B14F-4D97-AF65-F5344CB8AC3E}">
        <p14:creationId xmlns:p14="http://schemas.microsoft.com/office/powerpoint/2010/main" val="3512401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9082-3A76-BDCD-0062-77F11C9DE5C3}"/>
              </a:ext>
            </a:extLst>
          </p:cNvPr>
          <p:cNvSpPr>
            <a:spLocks noGrp="1"/>
          </p:cNvSpPr>
          <p:nvPr>
            <p:ph type="title"/>
          </p:nvPr>
        </p:nvSpPr>
        <p:spPr>
          <a:xfrm>
            <a:off x="366573" y="280594"/>
            <a:ext cx="8057427" cy="4723594"/>
          </a:xfrm>
        </p:spPr>
        <p:txBody>
          <a:bodyPr/>
          <a:lstStyle/>
          <a:p>
            <a:pPr algn="ctr"/>
            <a:r>
              <a:rPr lang="en-US"/>
              <a:t>Configurations</a:t>
            </a:r>
            <a:br>
              <a:rPr lang="en-US"/>
            </a:br>
            <a:br>
              <a:rPr lang="en-US"/>
            </a:br>
            <a:br>
              <a:rPr lang="en-US"/>
            </a:br>
            <a:endParaRPr lang="en-US"/>
          </a:p>
        </p:txBody>
      </p:sp>
      <p:pic>
        <p:nvPicPr>
          <p:cNvPr id="3" name="Picture 2">
            <a:extLst>
              <a:ext uri="{FF2B5EF4-FFF2-40B4-BE49-F238E27FC236}">
                <a16:creationId xmlns:a16="http://schemas.microsoft.com/office/drawing/2014/main" id="{DE31E274-F714-E0DA-CDBE-8C8ED865CD3A}"/>
              </a:ext>
            </a:extLst>
          </p:cNvPr>
          <p:cNvPicPr>
            <a:picLocks noChangeAspect="1"/>
          </p:cNvPicPr>
          <p:nvPr/>
        </p:nvPicPr>
        <p:blipFill>
          <a:blip r:embed="rId2"/>
          <a:stretch>
            <a:fillRect/>
          </a:stretch>
        </p:blipFill>
        <p:spPr>
          <a:xfrm>
            <a:off x="395538" y="1283564"/>
            <a:ext cx="2773279" cy="2087589"/>
          </a:xfrm>
          <a:prstGeom prst="rect">
            <a:avLst/>
          </a:prstGeom>
        </p:spPr>
      </p:pic>
      <p:pic>
        <p:nvPicPr>
          <p:cNvPr id="4" name="Picture 3">
            <a:extLst>
              <a:ext uri="{FF2B5EF4-FFF2-40B4-BE49-F238E27FC236}">
                <a16:creationId xmlns:a16="http://schemas.microsoft.com/office/drawing/2014/main" id="{90B6B789-9771-A8DC-0F18-2A13714EC46A}"/>
              </a:ext>
            </a:extLst>
          </p:cNvPr>
          <p:cNvPicPr>
            <a:picLocks noChangeAspect="1"/>
          </p:cNvPicPr>
          <p:nvPr/>
        </p:nvPicPr>
        <p:blipFill>
          <a:blip r:embed="rId3"/>
          <a:stretch>
            <a:fillRect/>
          </a:stretch>
        </p:blipFill>
        <p:spPr>
          <a:xfrm>
            <a:off x="6118058" y="885864"/>
            <a:ext cx="2961273" cy="2319008"/>
          </a:xfrm>
          <a:prstGeom prst="rect">
            <a:avLst/>
          </a:prstGeom>
        </p:spPr>
      </p:pic>
      <p:pic>
        <p:nvPicPr>
          <p:cNvPr id="5" name="Picture 4">
            <a:extLst>
              <a:ext uri="{FF2B5EF4-FFF2-40B4-BE49-F238E27FC236}">
                <a16:creationId xmlns:a16="http://schemas.microsoft.com/office/drawing/2014/main" id="{5DFD5544-A673-C2CD-58C9-DE4F32E95B2F}"/>
              </a:ext>
            </a:extLst>
          </p:cNvPr>
          <p:cNvPicPr>
            <a:picLocks noChangeAspect="1"/>
          </p:cNvPicPr>
          <p:nvPr/>
        </p:nvPicPr>
        <p:blipFill>
          <a:blip r:embed="rId4"/>
          <a:stretch>
            <a:fillRect/>
          </a:stretch>
        </p:blipFill>
        <p:spPr>
          <a:xfrm>
            <a:off x="3162801" y="2516020"/>
            <a:ext cx="2961272" cy="2201948"/>
          </a:xfrm>
          <a:prstGeom prst="rect">
            <a:avLst/>
          </a:prstGeom>
        </p:spPr>
      </p:pic>
    </p:spTree>
    <p:extLst>
      <p:ext uri="{BB962C8B-B14F-4D97-AF65-F5344CB8AC3E}">
        <p14:creationId xmlns:p14="http://schemas.microsoft.com/office/powerpoint/2010/main" val="1708115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07B8E-5DE9-38AA-51D2-436B551EAA0D}"/>
              </a:ext>
            </a:extLst>
          </p:cNvPr>
          <p:cNvSpPr>
            <a:spLocks noGrp="1"/>
          </p:cNvSpPr>
          <p:nvPr>
            <p:ph type="title"/>
          </p:nvPr>
        </p:nvSpPr>
        <p:spPr>
          <a:xfrm>
            <a:off x="720000" y="521225"/>
            <a:ext cx="7704000" cy="4407765"/>
          </a:xfrm>
        </p:spPr>
        <p:txBody>
          <a:bodyPr/>
          <a:lstStyle/>
          <a:p>
            <a:endParaRPr lang="en-US"/>
          </a:p>
        </p:txBody>
      </p:sp>
      <p:pic>
        <p:nvPicPr>
          <p:cNvPr id="3" name="Picture 2">
            <a:extLst>
              <a:ext uri="{FF2B5EF4-FFF2-40B4-BE49-F238E27FC236}">
                <a16:creationId xmlns:a16="http://schemas.microsoft.com/office/drawing/2014/main" id="{3B61488F-51FD-E953-6F8C-E6605B45F010}"/>
              </a:ext>
            </a:extLst>
          </p:cNvPr>
          <p:cNvPicPr>
            <a:picLocks noChangeAspect="1"/>
          </p:cNvPicPr>
          <p:nvPr/>
        </p:nvPicPr>
        <p:blipFill>
          <a:blip r:embed="rId2"/>
          <a:stretch>
            <a:fillRect/>
          </a:stretch>
        </p:blipFill>
        <p:spPr>
          <a:xfrm>
            <a:off x="831683" y="635163"/>
            <a:ext cx="3389897" cy="2188753"/>
          </a:xfrm>
          <a:prstGeom prst="rect">
            <a:avLst/>
          </a:prstGeom>
        </p:spPr>
      </p:pic>
      <p:pic>
        <p:nvPicPr>
          <p:cNvPr id="4" name="Picture 3">
            <a:extLst>
              <a:ext uri="{FF2B5EF4-FFF2-40B4-BE49-F238E27FC236}">
                <a16:creationId xmlns:a16="http://schemas.microsoft.com/office/drawing/2014/main" id="{A0F30E24-55C1-3FF4-4917-185BFF6DAEEF}"/>
              </a:ext>
            </a:extLst>
          </p:cNvPr>
          <p:cNvPicPr>
            <a:picLocks noChangeAspect="1"/>
          </p:cNvPicPr>
          <p:nvPr/>
        </p:nvPicPr>
        <p:blipFill>
          <a:blip r:embed="rId3"/>
          <a:stretch>
            <a:fillRect/>
          </a:stretch>
        </p:blipFill>
        <p:spPr>
          <a:xfrm>
            <a:off x="1553578" y="3230955"/>
            <a:ext cx="5329989" cy="1381175"/>
          </a:xfrm>
          <a:prstGeom prst="rect">
            <a:avLst/>
          </a:prstGeom>
        </p:spPr>
      </p:pic>
      <p:pic>
        <p:nvPicPr>
          <p:cNvPr id="5" name="Picture 4">
            <a:extLst>
              <a:ext uri="{FF2B5EF4-FFF2-40B4-BE49-F238E27FC236}">
                <a16:creationId xmlns:a16="http://schemas.microsoft.com/office/drawing/2014/main" id="{B85F445E-DC79-8BD8-CDD5-915FA98DA83B}"/>
              </a:ext>
            </a:extLst>
          </p:cNvPr>
          <p:cNvPicPr>
            <a:picLocks noChangeAspect="1"/>
          </p:cNvPicPr>
          <p:nvPr/>
        </p:nvPicPr>
        <p:blipFill>
          <a:blip r:embed="rId4"/>
          <a:stretch>
            <a:fillRect/>
          </a:stretch>
        </p:blipFill>
        <p:spPr>
          <a:xfrm>
            <a:off x="4869782" y="633357"/>
            <a:ext cx="3051509" cy="2192364"/>
          </a:xfrm>
          <a:prstGeom prst="rect">
            <a:avLst/>
          </a:prstGeom>
        </p:spPr>
      </p:pic>
    </p:spTree>
    <p:extLst>
      <p:ext uri="{BB962C8B-B14F-4D97-AF65-F5344CB8AC3E}">
        <p14:creationId xmlns:p14="http://schemas.microsoft.com/office/powerpoint/2010/main" val="2614334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026A-1ADE-E239-0530-BF22D96186BD}"/>
              </a:ext>
            </a:extLst>
          </p:cNvPr>
          <p:cNvSpPr>
            <a:spLocks noGrp="1"/>
          </p:cNvSpPr>
          <p:nvPr>
            <p:ph type="title"/>
          </p:nvPr>
        </p:nvSpPr>
        <p:spPr/>
        <p:txBody>
          <a:bodyPr/>
          <a:lstStyle/>
          <a:p>
            <a:r>
              <a:rPr lang="en-US"/>
              <a:t>Current Progress</a:t>
            </a:r>
          </a:p>
        </p:txBody>
      </p:sp>
      <p:sp>
        <p:nvSpPr>
          <p:cNvPr id="5" name="TextBox 4">
            <a:extLst>
              <a:ext uri="{FF2B5EF4-FFF2-40B4-BE49-F238E27FC236}">
                <a16:creationId xmlns:a16="http://schemas.microsoft.com/office/drawing/2014/main" id="{67BAE8F5-BB91-E633-2D9F-910423AFC0FF}"/>
              </a:ext>
            </a:extLst>
          </p:cNvPr>
          <p:cNvSpPr txBox="1"/>
          <p:nvPr/>
        </p:nvSpPr>
        <p:spPr>
          <a:xfrm>
            <a:off x="441409" y="1165056"/>
            <a:ext cx="8706348" cy="397031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solidFill>
                <a:srgbClr val="FF0000"/>
              </a:solidFill>
            </a:endParaRPr>
          </a:p>
          <a:p>
            <a:endParaRPr lang="en-US">
              <a:solidFill>
                <a:srgbClr val="FF0000"/>
              </a:solidFill>
            </a:endParaRPr>
          </a:p>
          <a:p>
            <a:endParaRPr lang="en-US">
              <a:solidFill>
                <a:srgbClr val="FF0000"/>
              </a:solidFill>
            </a:endParaRPr>
          </a:p>
          <a:p>
            <a:endParaRPr lang="en-US">
              <a:solidFill>
                <a:srgbClr val="FF0000"/>
              </a:solidFill>
            </a:endParaRPr>
          </a:p>
          <a:p>
            <a:r>
              <a:rPr lang="en-US">
                <a:solidFill>
                  <a:srgbClr val="FF0000"/>
                </a:solidFill>
              </a:rPr>
              <a:t>   </a:t>
            </a:r>
            <a:endParaRPr lang="en-US"/>
          </a:p>
          <a:p>
            <a:r>
              <a:rPr lang="en-US">
                <a:solidFill>
                  <a:srgbClr val="FF0000"/>
                </a:solidFill>
              </a:rPr>
              <a:t>                                                               Total Progress-80%</a:t>
            </a:r>
            <a:endParaRPr lang="en-US"/>
          </a:p>
          <a:p>
            <a:endParaRPr lang="en-US">
              <a:solidFill>
                <a:srgbClr val="FF0000"/>
              </a:solidFill>
            </a:endParaRPr>
          </a:p>
        </p:txBody>
      </p:sp>
      <p:pic>
        <p:nvPicPr>
          <p:cNvPr id="3" name="Picture 2" descr="A diagram of a pie chart&#10;&#10;Description automatically generated">
            <a:extLst>
              <a:ext uri="{FF2B5EF4-FFF2-40B4-BE49-F238E27FC236}">
                <a16:creationId xmlns:a16="http://schemas.microsoft.com/office/drawing/2014/main" id="{4739F960-0732-4692-8DE1-FBE4B75EA49E}"/>
              </a:ext>
            </a:extLst>
          </p:cNvPr>
          <p:cNvPicPr>
            <a:picLocks noChangeAspect="1"/>
          </p:cNvPicPr>
          <p:nvPr/>
        </p:nvPicPr>
        <p:blipFill>
          <a:blip r:embed="rId2"/>
          <a:stretch>
            <a:fillRect/>
          </a:stretch>
        </p:blipFill>
        <p:spPr>
          <a:xfrm>
            <a:off x="2568743" y="1387111"/>
            <a:ext cx="3720765" cy="2241439"/>
          </a:xfrm>
          <a:prstGeom prst="rect">
            <a:avLst/>
          </a:prstGeom>
        </p:spPr>
      </p:pic>
      <p:graphicFrame>
        <p:nvGraphicFramePr>
          <p:cNvPr id="8" name="Table 7">
            <a:extLst>
              <a:ext uri="{FF2B5EF4-FFF2-40B4-BE49-F238E27FC236}">
                <a16:creationId xmlns:a16="http://schemas.microsoft.com/office/drawing/2014/main" id="{5771E225-0BB6-73EB-2469-165FDC487EC0}"/>
              </a:ext>
            </a:extLst>
          </p:cNvPr>
          <p:cNvGraphicFramePr>
            <a:graphicFrameLocks noGrp="1"/>
          </p:cNvGraphicFramePr>
          <p:nvPr>
            <p:extLst>
              <p:ext uri="{D42A27DB-BD31-4B8C-83A1-F6EECF244321}">
                <p14:modId xmlns:p14="http://schemas.microsoft.com/office/powerpoint/2010/main" val="201248400"/>
              </p:ext>
            </p:extLst>
          </p:nvPr>
        </p:nvGraphicFramePr>
        <p:xfrm>
          <a:off x="1910013" y="3820026"/>
          <a:ext cx="4652646" cy="748405"/>
        </p:xfrm>
        <a:graphic>
          <a:graphicData uri="http://schemas.openxmlformats.org/drawingml/2006/table">
            <a:tbl>
              <a:tblPr firstRow="1" bandRow="1"/>
              <a:tblGrid>
                <a:gridCol w="775441">
                  <a:extLst>
                    <a:ext uri="{9D8B030D-6E8A-4147-A177-3AD203B41FA5}">
                      <a16:colId xmlns:a16="http://schemas.microsoft.com/office/drawing/2014/main" val="2959791681"/>
                    </a:ext>
                  </a:extLst>
                </a:gridCol>
                <a:gridCol w="775441">
                  <a:extLst>
                    <a:ext uri="{9D8B030D-6E8A-4147-A177-3AD203B41FA5}">
                      <a16:colId xmlns:a16="http://schemas.microsoft.com/office/drawing/2014/main" val="1589272388"/>
                    </a:ext>
                  </a:extLst>
                </a:gridCol>
                <a:gridCol w="775441">
                  <a:extLst>
                    <a:ext uri="{9D8B030D-6E8A-4147-A177-3AD203B41FA5}">
                      <a16:colId xmlns:a16="http://schemas.microsoft.com/office/drawing/2014/main" val="497199309"/>
                    </a:ext>
                  </a:extLst>
                </a:gridCol>
                <a:gridCol w="775441">
                  <a:extLst>
                    <a:ext uri="{9D8B030D-6E8A-4147-A177-3AD203B41FA5}">
                      <a16:colId xmlns:a16="http://schemas.microsoft.com/office/drawing/2014/main" val="3655331781"/>
                    </a:ext>
                  </a:extLst>
                </a:gridCol>
                <a:gridCol w="775441">
                  <a:extLst>
                    <a:ext uri="{9D8B030D-6E8A-4147-A177-3AD203B41FA5}">
                      <a16:colId xmlns:a16="http://schemas.microsoft.com/office/drawing/2014/main" val="498250527"/>
                    </a:ext>
                  </a:extLst>
                </a:gridCol>
                <a:gridCol w="775441">
                  <a:extLst>
                    <a:ext uri="{9D8B030D-6E8A-4147-A177-3AD203B41FA5}">
                      <a16:colId xmlns:a16="http://schemas.microsoft.com/office/drawing/2014/main" val="3631246964"/>
                    </a:ext>
                  </a:extLst>
                </a:gridCol>
              </a:tblGrid>
              <a:tr h="240559">
                <a:tc>
                  <a:txBody>
                    <a:bodyPr/>
                    <a:lstStyle/>
                    <a:p>
                      <a:r>
                        <a:rPr lang="en-US" sz="1100">
                          <a:effectLst/>
                        </a:rPr>
                        <a:t>SIEM</a:t>
                      </a:r>
                      <a:endParaRPr lang="en-US" sz="1100">
                        <a:solidFill>
                          <a:srgbClr val="000000"/>
                        </a:solidFill>
                        <a:effectLst/>
                        <a:latin typeface="Calibri" panose="020F0502020204030204" pitchFamily="34" charset="0"/>
                      </a:endParaRPr>
                    </a:p>
                  </a:txBody>
                  <a:tcPr marL="0" marR="0" marT="0" marB="0" anchor="ctr"/>
                </a:tc>
                <a:tc>
                  <a:txBody>
                    <a:bodyPr/>
                    <a:lstStyle/>
                    <a:p>
                      <a:endParaRPr lang="en-US" sz="1100">
                        <a:solidFill>
                          <a:srgbClr val="000000"/>
                        </a:solidFill>
                        <a:effectLst/>
                        <a:latin typeface="Calibri" panose="020F0502020204030204" pitchFamily="34" charset="0"/>
                      </a:endParaRPr>
                    </a:p>
                  </a:txBody>
                  <a:tcPr marL="0" marR="0" marT="0" marB="0" anchor="ctr"/>
                </a:tc>
                <a:tc>
                  <a:txBody>
                    <a:bodyPr/>
                    <a:lstStyle/>
                    <a:p>
                      <a:endParaRPr lang="en-US" sz="1100">
                        <a:solidFill>
                          <a:srgbClr val="000000"/>
                        </a:solidFill>
                        <a:effectLst/>
                        <a:latin typeface="Calibri" panose="020F0502020204030204" pitchFamily="34" charset="0"/>
                      </a:endParaRPr>
                    </a:p>
                  </a:txBody>
                  <a:tcPr marL="0" marR="0" marT="0" marB="0" anchor="ctr"/>
                </a:tc>
                <a:tc>
                  <a:txBody>
                    <a:bodyPr/>
                    <a:lstStyle/>
                    <a:p>
                      <a:endParaRPr lang="en-US" sz="1100">
                        <a:solidFill>
                          <a:srgbClr val="000000"/>
                        </a:solidFill>
                        <a:effectLst/>
                        <a:latin typeface="Calibri" panose="020F0502020204030204" pitchFamily="34" charset="0"/>
                      </a:endParaRPr>
                    </a:p>
                  </a:txBody>
                  <a:tcPr marL="0" marR="0" marT="0" marB="0" anchor="ctr"/>
                </a:tc>
                <a:tc>
                  <a:txBody>
                    <a:bodyPr/>
                    <a:lstStyle/>
                    <a:p>
                      <a:endParaRPr lang="en-US" sz="1100">
                        <a:solidFill>
                          <a:srgbClr val="000000"/>
                        </a:solidFill>
                        <a:effectLst/>
                        <a:latin typeface="Calibri" panose="020F0502020204030204" pitchFamily="34" charset="0"/>
                      </a:endParaRPr>
                    </a:p>
                  </a:txBody>
                  <a:tcPr marL="0" marR="0" marT="0" marB="0" anchor="ctr"/>
                </a:tc>
                <a:tc>
                  <a:txBody>
                    <a:bodyPr/>
                    <a:lstStyle/>
                    <a:p>
                      <a:pPr algn="r"/>
                      <a:r>
                        <a:rPr lang="en-US" sz="1100">
                          <a:effectLst/>
                        </a:rPr>
                        <a:t>45%</a:t>
                      </a:r>
                      <a:endParaRPr lang="en-US" sz="110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012282046"/>
                  </a:ext>
                </a:extLst>
              </a:tr>
              <a:tr h="253923">
                <a:tc gridSpan="3">
                  <a:txBody>
                    <a:bodyPr/>
                    <a:lstStyle/>
                    <a:p>
                      <a:r>
                        <a:rPr lang="en-US" sz="1100">
                          <a:effectLst/>
                        </a:rPr>
                        <a:t>Train model to intrusion detection</a:t>
                      </a:r>
                      <a:endParaRPr lang="en-US" sz="1100">
                        <a:solidFill>
                          <a:srgbClr val="000000"/>
                        </a:solidFill>
                        <a:effectLst/>
                        <a:latin typeface="Calibri" panose="020F0502020204030204" pitchFamily="34" charset="0"/>
                      </a:endParaRPr>
                    </a:p>
                  </a:txBody>
                  <a:tcPr marL="0" marR="0" marT="0" marB="0" anchor="ctr"/>
                </a:tc>
                <a:tc hMerge="1">
                  <a:txBody>
                    <a:bodyPr/>
                    <a:lstStyle/>
                    <a:p>
                      <a:endParaRPr lang="en-US"/>
                    </a:p>
                  </a:txBody>
                  <a:tcPr/>
                </a:tc>
                <a:tc hMerge="1">
                  <a:txBody>
                    <a:bodyPr/>
                    <a:lstStyle/>
                    <a:p>
                      <a:endParaRPr lang="en-US"/>
                    </a:p>
                  </a:txBody>
                  <a:tcPr/>
                </a:tc>
                <a:tc>
                  <a:txBody>
                    <a:bodyPr/>
                    <a:lstStyle/>
                    <a:p>
                      <a:endParaRPr lang="en-US" sz="1100">
                        <a:solidFill>
                          <a:srgbClr val="000000"/>
                        </a:solidFill>
                        <a:effectLst/>
                        <a:latin typeface="Calibri" panose="020F0502020204030204" pitchFamily="34" charset="0"/>
                      </a:endParaRPr>
                    </a:p>
                  </a:txBody>
                  <a:tcPr marL="0" marR="0" marT="0" marB="0" anchor="ctr"/>
                </a:tc>
                <a:tc>
                  <a:txBody>
                    <a:bodyPr/>
                    <a:lstStyle/>
                    <a:p>
                      <a:endParaRPr lang="en-US" sz="1100">
                        <a:solidFill>
                          <a:srgbClr val="000000"/>
                        </a:solidFill>
                        <a:effectLst/>
                        <a:latin typeface="Calibri" panose="020F0502020204030204" pitchFamily="34" charset="0"/>
                      </a:endParaRPr>
                    </a:p>
                  </a:txBody>
                  <a:tcPr marL="0" marR="0" marT="0" marB="0" anchor="ctr"/>
                </a:tc>
                <a:tc>
                  <a:txBody>
                    <a:bodyPr/>
                    <a:lstStyle/>
                    <a:p>
                      <a:pPr algn="r"/>
                      <a:r>
                        <a:rPr lang="en-US" sz="1100">
                          <a:effectLst/>
                        </a:rPr>
                        <a:t>20%</a:t>
                      </a:r>
                      <a:endParaRPr lang="en-US" sz="110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152903703"/>
                  </a:ext>
                </a:extLst>
              </a:tr>
              <a:tr h="253923">
                <a:tc gridSpan="4">
                  <a:txBody>
                    <a:bodyPr/>
                    <a:lstStyle/>
                    <a:p>
                      <a:r>
                        <a:rPr lang="en-US" sz="1100">
                          <a:effectLst/>
                        </a:rPr>
                        <a:t>Reporting, Testing and complete integration</a:t>
                      </a:r>
                      <a:endParaRPr lang="en-US" sz="1100">
                        <a:solidFill>
                          <a:srgbClr val="000000"/>
                        </a:solidFill>
                        <a:effectLst/>
                        <a:latin typeface="Calibri" panose="020F050202020403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endParaRPr lang="en-US" sz="1100">
                        <a:solidFill>
                          <a:srgbClr val="000000"/>
                        </a:solidFill>
                        <a:effectLst/>
                        <a:latin typeface="Calibri" panose="020F0502020204030204" pitchFamily="34" charset="0"/>
                      </a:endParaRPr>
                    </a:p>
                  </a:txBody>
                  <a:tcPr marL="0" marR="0" marT="0" marB="0" anchor="ctr"/>
                </a:tc>
                <a:tc>
                  <a:txBody>
                    <a:bodyPr/>
                    <a:lstStyle/>
                    <a:p>
                      <a:pPr algn="r"/>
                      <a:r>
                        <a:rPr lang="en-US" sz="1100">
                          <a:effectLst/>
                        </a:rPr>
                        <a:t>15%</a:t>
                      </a:r>
                      <a:endParaRPr lang="en-US" sz="110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82308263"/>
                  </a:ext>
                </a:extLst>
              </a:tr>
            </a:tbl>
          </a:graphicData>
        </a:graphic>
      </p:graphicFrame>
    </p:spTree>
    <p:extLst>
      <p:ext uri="{BB962C8B-B14F-4D97-AF65-F5344CB8AC3E}">
        <p14:creationId xmlns:p14="http://schemas.microsoft.com/office/powerpoint/2010/main" val="3918854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026A-1ADE-E239-0530-BF22D96186BD}"/>
              </a:ext>
            </a:extLst>
          </p:cNvPr>
          <p:cNvSpPr>
            <a:spLocks noGrp="1"/>
          </p:cNvSpPr>
          <p:nvPr>
            <p:ph type="title"/>
          </p:nvPr>
        </p:nvSpPr>
        <p:spPr/>
        <p:txBody>
          <a:bodyPr/>
          <a:lstStyle/>
          <a:p>
            <a:r>
              <a:rPr lang="en-US"/>
              <a:t>Future Progress</a:t>
            </a:r>
          </a:p>
        </p:txBody>
      </p:sp>
      <p:sp>
        <p:nvSpPr>
          <p:cNvPr id="5" name="TextBox 4">
            <a:extLst>
              <a:ext uri="{FF2B5EF4-FFF2-40B4-BE49-F238E27FC236}">
                <a16:creationId xmlns:a16="http://schemas.microsoft.com/office/drawing/2014/main" id="{001979F7-D10A-E061-0F7C-66054F6A0EB4}"/>
              </a:ext>
            </a:extLst>
          </p:cNvPr>
          <p:cNvSpPr txBox="1"/>
          <p:nvPr/>
        </p:nvSpPr>
        <p:spPr>
          <a:xfrm>
            <a:off x="757237" y="1488222"/>
            <a:ext cx="8082213" cy="2462213"/>
          </a:xfrm>
          <a:prstGeom prst="rect">
            <a:avLst/>
          </a:prstGeom>
          <a:noFill/>
        </p:spPr>
        <p:txBody>
          <a:bodyPr wrap="square" lIns="91440" tIns="45720" rIns="91440" bIns="45720" anchor="t">
            <a:spAutoFit/>
          </a:bodyPr>
          <a:lstStyle/>
          <a:p>
            <a:pPr marL="285750" indent="-285750">
              <a:buFont typeface="Wingdings" panose="020B0604020202020204" pitchFamily="34" charset="0"/>
              <a:buChar char="v"/>
            </a:pPr>
            <a:r>
              <a:rPr lang="en-US"/>
              <a:t>Ingest 1 more agent, Firewall logs and Vulnerability detection to the SIEM   - 5%</a:t>
            </a:r>
          </a:p>
          <a:p>
            <a:pPr marL="285750" indent="-285750">
              <a:buFont typeface="Wingdings" panose="020B0604020202020204" pitchFamily="34" charset="0"/>
              <a:buChar char="v"/>
            </a:pPr>
            <a:endParaRPr lang="en-US"/>
          </a:p>
          <a:p>
            <a:pPr marL="285750" indent="-285750">
              <a:buFont typeface="Wingdings" panose="020B0604020202020204" pitchFamily="34" charset="0"/>
              <a:buChar char="v"/>
            </a:pPr>
            <a:endParaRPr lang="en-US"/>
          </a:p>
          <a:p>
            <a:pPr marL="285750" indent="-285750">
              <a:buFont typeface="Wingdings" panose="020B0604020202020204" pitchFamily="34" charset="0"/>
              <a:buChar char="v"/>
            </a:pPr>
            <a:r>
              <a:rPr lang="en-US"/>
              <a:t>Include  syslog's and firewall logs also to the Training data set and Train and test model after the full integration                                                                                                 - 5%</a:t>
            </a:r>
          </a:p>
          <a:p>
            <a:pPr marL="285750" indent="-285750">
              <a:buFont typeface="Wingdings" panose="020B0604020202020204" pitchFamily="34" charset="0"/>
              <a:buChar char="v"/>
            </a:pPr>
            <a:endParaRPr lang="en-US"/>
          </a:p>
          <a:p>
            <a:pPr marL="285750" indent="-285750">
              <a:buFont typeface="Wingdings" panose="020B0604020202020204" pitchFamily="34" charset="0"/>
              <a:buChar char="v"/>
            </a:pPr>
            <a:endParaRPr lang="en-US"/>
          </a:p>
          <a:p>
            <a:pPr marL="285750" indent="-285750">
              <a:buFont typeface="Wingdings" panose="020B0604020202020204" pitchFamily="34" charset="0"/>
              <a:buChar char="v"/>
            </a:pPr>
            <a:r>
              <a:rPr lang="en-US"/>
              <a:t>Complete Full integration and test Intrusion detection model                        - 10%</a:t>
            </a:r>
          </a:p>
          <a:p>
            <a:pPr marL="285750" indent="-285750">
              <a:buFont typeface="Wingdings" panose="020B0604020202020204" pitchFamily="34" charset="0"/>
              <a:buChar char="v"/>
            </a:pPr>
            <a:endParaRPr lang="en-US"/>
          </a:p>
          <a:p>
            <a:pPr marL="285750" indent="-285750">
              <a:buFont typeface="Wingdings" panose="020B0604020202020204" pitchFamily="34" charset="0"/>
              <a:buChar char="v"/>
            </a:pPr>
            <a:endParaRPr lang="en-US"/>
          </a:p>
          <a:p>
            <a:pPr marL="285750" indent="-285750">
              <a:buFont typeface="Wingdings" panose="020B0604020202020204" pitchFamily="34" charset="0"/>
              <a:buChar char="v"/>
            </a:pPr>
            <a:r>
              <a:rPr lang="en-US"/>
              <a:t>Overall final report after analyzing alert history ,alert trends                         - 5%</a:t>
            </a:r>
          </a:p>
        </p:txBody>
      </p:sp>
    </p:spTree>
    <p:extLst>
      <p:ext uri="{BB962C8B-B14F-4D97-AF65-F5344CB8AC3E}">
        <p14:creationId xmlns:p14="http://schemas.microsoft.com/office/powerpoint/2010/main" val="4074938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pSp>
        <p:nvGrpSpPr>
          <p:cNvPr id="555" name="Google Shape;555;p43"/>
          <p:cNvGrpSpPr/>
          <p:nvPr/>
        </p:nvGrpSpPr>
        <p:grpSpPr>
          <a:xfrm>
            <a:off x="7007045" y="3020084"/>
            <a:ext cx="2768987" cy="2768987"/>
            <a:chOff x="9358358" y="5181009"/>
            <a:chExt cx="2768987" cy="2768987"/>
          </a:xfrm>
        </p:grpSpPr>
        <p:sp>
          <p:nvSpPr>
            <p:cNvPr id="556" name="Google Shape;556;p43"/>
            <p:cNvSpPr/>
            <p:nvPr/>
          </p:nvSpPr>
          <p:spPr>
            <a:xfrm>
              <a:off x="9358358" y="5181009"/>
              <a:ext cx="2768987" cy="2768987"/>
            </a:xfrm>
            <a:custGeom>
              <a:avLst/>
              <a:gdLst/>
              <a:ahLst/>
              <a:cxnLst/>
              <a:rect l="l" t="t" r="r" b="b"/>
              <a:pathLst>
                <a:path w="77346" h="77346" extrusionOk="0">
                  <a:moveTo>
                    <a:pt x="72340" y="47738"/>
                  </a:moveTo>
                  <a:lnTo>
                    <a:pt x="47738" y="72360"/>
                  </a:lnTo>
                  <a:cubicBezTo>
                    <a:pt x="42732" y="77346"/>
                    <a:pt x="34613" y="77346"/>
                    <a:pt x="29608" y="72360"/>
                  </a:cubicBezTo>
                  <a:lnTo>
                    <a:pt x="5006" y="47738"/>
                  </a:lnTo>
                  <a:cubicBezTo>
                    <a:pt x="0" y="42733"/>
                    <a:pt x="0" y="34614"/>
                    <a:pt x="5006" y="29628"/>
                  </a:cubicBezTo>
                  <a:lnTo>
                    <a:pt x="29608" y="5006"/>
                  </a:lnTo>
                  <a:cubicBezTo>
                    <a:pt x="34613" y="1"/>
                    <a:pt x="42732" y="1"/>
                    <a:pt x="47738" y="5006"/>
                  </a:cubicBezTo>
                  <a:lnTo>
                    <a:pt x="72340" y="29628"/>
                  </a:lnTo>
                  <a:cubicBezTo>
                    <a:pt x="77345" y="34634"/>
                    <a:pt x="77345" y="42733"/>
                    <a:pt x="72340" y="47738"/>
                  </a:cubicBezTo>
                  <a:close/>
                </a:path>
              </a:pathLst>
            </a:custGeom>
            <a:gradFill>
              <a:gsLst>
                <a:gs pos="0">
                  <a:schemeClr val="lt2"/>
                </a:gs>
                <a:gs pos="100000">
                  <a:schemeClr val="accent1"/>
                </a:gs>
              </a:gsLst>
              <a:lin ang="10800025" scaled="0"/>
            </a:gradFill>
            <a:ln>
              <a:noFill/>
            </a:ln>
            <a:effectLst>
              <a:outerShdw blurRad="157163" dist="47625" dir="4980000" algn="bl" rotWithShape="0">
                <a:schemeClr val="accent1">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10035837" y="5858488"/>
              <a:ext cx="1414028" cy="1414744"/>
            </a:xfrm>
            <a:custGeom>
              <a:avLst/>
              <a:gdLst/>
              <a:ahLst/>
              <a:cxnLst/>
              <a:rect l="l" t="t" r="r" b="b"/>
              <a:pathLst>
                <a:path w="39498" h="39518" extrusionOk="0">
                  <a:moveTo>
                    <a:pt x="36933" y="24399"/>
                  </a:moveTo>
                  <a:lnTo>
                    <a:pt x="24378" y="36954"/>
                  </a:lnTo>
                  <a:cubicBezTo>
                    <a:pt x="21814" y="39518"/>
                    <a:pt x="17663" y="39518"/>
                    <a:pt x="15120" y="36954"/>
                  </a:cubicBezTo>
                  <a:lnTo>
                    <a:pt x="2544" y="24399"/>
                  </a:lnTo>
                  <a:cubicBezTo>
                    <a:pt x="1" y="21835"/>
                    <a:pt x="1" y="17684"/>
                    <a:pt x="2544" y="15140"/>
                  </a:cubicBezTo>
                  <a:lnTo>
                    <a:pt x="15120" y="2565"/>
                  </a:lnTo>
                  <a:cubicBezTo>
                    <a:pt x="17663" y="1"/>
                    <a:pt x="21814" y="1"/>
                    <a:pt x="24378" y="2565"/>
                  </a:cubicBezTo>
                  <a:lnTo>
                    <a:pt x="36933" y="15140"/>
                  </a:lnTo>
                  <a:cubicBezTo>
                    <a:pt x="39497" y="17684"/>
                    <a:pt x="39497" y="21835"/>
                    <a:pt x="36933" y="24399"/>
                  </a:cubicBezTo>
                  <a:close/>
                </a:path>
              </a:pathLst>
            </a:custGeom>
            <a:gradFill>
              <a:gsLst>
                <a:gs pos="0">
                  <a:schemeClr val="lt2"/>
                </a:gs>
                <a:gs pos="100000">
                  <a:schemeClr val="accent1"/>
                </a:gs>
              </a:gsLst>
              <a:lin ang="10800025" scaled="0"/>
            </a:gradFill>
            <a:ln>
              <a:noFill/>
            </a:ln>
            <a:effectLst>
              <a:outerShdw blurRad="257175" dist="114300" dir="498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43"/>
          <p:cNvSpPr txBox="1">
            <a:spLocks noGrp="1"/>
          </p:cNvSpPr>
          <p:nvPr>
            <p:ph type="title"/>
          </p:nvPr>
        </p:nvSpPr>
        <p:spPr>
          <a:xfrm>
            <a:off x="3291750" y="1916398"/>
            <a:ext cx="256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t>THANKS</a:t>
            </a:r>
            <a:r>
              <a:rPr lang="en-GB"/>
              <a:t>!</a:t>
            </a:r>
            <a:endParaRPr/>
          </a:p>
        </p:txBody>
      </p:sp>
      <p:sp>
        <p:nvSpPr>
          <p:cNvPr id="565" name="Google Shape;565;p43"/>
          <p:cNvSpPr/>
          <p:nvPr/>
        </p:nvSpPr>
        <p:spPr>
          <a:xfrm>
            <a:off x="1395786" y="1325782"/>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2;p49">
            <a:extLst>
              <a:ext uri="{FF2B5EF4-FFF2-40B4-BE49-F238E27FC236}">
                <a16:creationId xmlns:a16="http://schemas.microsoft.com/office/drawing/2014/main" id="{821BC24F-B6AC-D050-D10E-949AC5A9E622}"/>
              </a:ext>
            </a:extLst>
          </p:cNvPr>
          <p:cNvSpPr/>
          <p:nvPr/>
        </p:nvSpPr>
        <p:spPr>
          <a:xfrm flipH="1">
            <a:off x="2190314" y="1325782"/>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4;p49">
            <a:extLst>
              <a:ext uri="{FF2B5EF4-FFF2-40B4-BE49-F238E27FC236}">
                <a16:creationId xmlns:a16="http://schemas.microsoft.com/office/drawing/2014/main" id="{2551A0DF-E63E-3907-7082-5EF8FEDF6473}"/>
              </a:ext>
            </a:extLst>
          </p:cNvPr>
          <p:cNvSpPr/>
          <p:nvPr/>
        </p:nvSpPr>
        <p:spPr>
          <a:xfrm flipH="1">
            <a:off x="1618589" y="1907440"/>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6;p49">
            <a:extLst>
              <a:ext uri="{FF2B5EF4-FFF2-40B4-BE49-F238E27FC236}">
                <a16:creationId xmlns:a16="http://schemas.microsoft.com/office/drawing/2014/main" id="{0A68C86D-619C-E624-827D-ACC65E68A89D}"/>
              </a:ext>
            </a:extLst>
          </p:cNvPr>
          <p:cNvSpPr/>
          <p:nvPr/>
        </p:nvSpPr>
        <p:spPr>
          <a:xfrm flipH="1">
            <a:off x="2190314" y="2489098"/>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25;p49">
            <a:extLst>
              <a:ext uri="{FF2B5EF4-FFF2-40B4-BE49-F238E27FC236}">
                <a16:creationId xmlns:a16="http://schemas.microsoft.com/office/drawing/2014/main" id="{FF2A8DC2-4869-9F4F-127E-8AE0C4D20DF0}"/>
              </a:ext>
            </a:extLst>
          </p:cNvPr>
          <p:cNvSpPr/>
          <p:nvPr/>
        </p:nvSpPr>
        <p:spPr>
          <a:xfrm>
            <a:off x="1368906" y="2892207"/>
            <a:ext cx="217766" cy="313639"/>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847;p62">
            <a:extLst>
              <a:ext uri="{FF2B5EF4-FFF2-40B4-BE49-F238E27FC236}">
                <a16:creationId xmlns:a16="http://schemas.microsoft.com/office/drawing/2014/main" id="{864AF607-3EE1-5F86-8E22-B903D453A205}"/>
              </a:ext>
            </a:extLst>
          </p:cNvPr>
          <p:cNvGrpSpPr/>
          <p:nvPr/>
        </p:nvGrpSpPr>
        <p:grpSpPr>
          <a:xfrm>
            <a:off x="2408205" y="1568187"/>
            <a:ext cx="339359" cy="339253"/>
            <a:chOff x="5642475" y="1435075"/>
            <a:chExt cx="481975" cy="481825"/>
          </a:xfrm>
          <a:solidFill>
            <a:schemeClr val="bg1"/>
          </a:solidFill>
        </p:grpSpPr>
        <p:sp>
          <p:nvSpPr>
            <p:cNvPr id="21" name="Google Shape;4848;p62">
              <a:extLst>
                <a:ext uri="{FF2B5EF4-FFF2-40B4-BE49-F238E27FC236}">
                  <a16:creationId xmlns:a16="http://schemas.microsoft.com/office/drawing/2014/main" id="{21C4DAF6-0E6C-A01D-0A22-7BB615A05399}"/>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49;p62">
              <a:extLst>
                <a:ext uri="{FF2B5EF4-FFF2-40B4-BE49-F238E27FC236}">
                  <a16:creationId xmlns:a16="http://schemas.microsoft.com/office/drawing/2014/main" id="{FB12D8BF-1A49-A4CF-529E-63BA74315CA7}"/>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850;p62">
              <a:extLst>
                <a:ext uri="{FF2B5EF4-FFF2-40B4-BE49-F238E27FC236}">
                  <a16:creationId xmlns:a16="http://schemas.microsoft.com/office/drawing/2014/main" id="{4FF6839A-2AEA-2BEE-94FC-5A3A758E3D52}"/>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 name="Google Shape;5015;p62">
            <a:extLst>
              <a:ext uri="{FF2B5EF4-FFF2-40B4-BE49-F238E27FC236}">
                <a16:creationId xmlns:a16="http://schemas.microsoft.com/office/drawing/2014/main" id="{4388B4D5-1D77-61CF-1252-4D80CDBE05A3}"/>
              </a:ext>
            </a:extLst>
          </p:cNvPr>
          <p:cNvGrpSpPr/>
          <p:nvPr/>
        </p:nvGrpSpPr>
        <p:grpSpPr>
          <a:xfrm>
            <a:off x="2408311" y="2710786"/>
            <a:ext cx="339253" cy="339253"/>
            <a:chOff x="5651375" y="3806450"/>
            <a:chExt cx="481825" cy="481825"/>
          </a:xfrm>
          <a:solidFill>
            <a:schemeClr val="bg1"/>
          </a:solidFill>
        </p:grpSpPr>
        <p:sp>
          <p:nvSpPr>
            <p:cNvPr id="25" name="Google Shape;5016;p62">
              <a:extLst>
                <a:ext uri="{FF2B5EF4-FFF2-40B4-BE49-F238E27FC236}">
                  <a16:creationId xmlns:a16="http://schemas.microsoft.com/office/drawing/2014/main" id="{1D16D1A8-6B6E-63B8-188F-CE00690457A9}"/>
                </a:ext>
              </a:extLst>
            </p:cNvPr>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5017;p62">
              <a:extLst>
                <a:ext uri="{FF2B5EF4-FFF2-40B4-BE49-F238E27FC236}">
                  <a16:creationId xmlns:a16="http://schemas.microsoft.com/office/drawing/2014/main" id="{E5C212E9-B0F7-9E36-8FC9-0D26279E57E7}"/>
                </a:ext>
              </a:extLst>
            </p:cNvPr>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5018;p62">
              <a:extLst>
                <a:ext uri="{FF2B5EF4-FFF2-40B4-BE49-F238E27FC236}">
                  <a16:creationId xmlns:a16="http://schemas.microsoft.com/office/drawing/2014/main" id="{A00340D0-1A18-E496-FE34-79395CE1EB83}"/>
                </a:ext>
              </a:extLst>
            </p:cNvPr>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5019;p62">
              <a:extLst>
                <a:ext uri="{FF2B5EF4-FFF2-40B4-BE49-F238E27FC236}">
                  <a16:creationId xmlns:a16="http://schemas.microsoft.com/office/drawing/2014/main" id="{B2CF5D7E-C089-273A-BA56-A83105EDA72D}"/>
                </a:ext>
              </a:extLst>
            </p:cNvPr>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 name="Google Shape;5546;p64">
            <a:extLst>
              <a:ext uri="{FF2B5EF4-FFF2-40B4-BE49-F238E27FC236}">
                <a16:creationId xmlns:a16="http://schemas.microsoft.com/office/drawing/2014/main" id="{FB24250E-F6E2-F2E9-0914-E4587D75142B}"/>
              </a:ext>
            </a:extLst>
          </p:cNvPr>
          <p:cNvSpPr/>
          <p:nvPr/>
        </p:nvSpPr>
        <p:spPr>
          <a:xfrm>
            <a:off x="1849864" y="2121837"/>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424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body" idx="1"/>
          </p:nvPr>
        </p:nvSpPr>
        <p:spPr>
          <a:xfrm>
            <a:off x="958961" y="477846"/>
            <a:ext cx="6750889" cy="343391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
          </a:p>
          <a:p>
            <a:pPr marL="0" lvl="0" indent="457200" algn="l" rtl="0">
              <a:spcBef>
                <a:spcPts val="1000"/>
              </a:spcBef>
              <a:spcAft>
                <a:spcPts val="0"/>
              </a:spcAft>
              <a:buNone/>
            </a:pPr>
            <a:endParaRPr lang="en" sz="3000">
              <a:solidFill>
                <a:schemeClr val="accent3"/>
              </a:solidFill>
              <a:latin typeface="Bebas Neue"/>
              <a:ea typeface="Bebas Neue"/>
              <a:cs typeface="Bebas Neue"/>
            </a:endParaRPr>
          </a:p>
          <a:p>
            <a:pPr indent="-304800">
              <a:lnSpc>
                <a:spcPct val="115000"/>
              </a:lnSpc>
              <a:buSzPts val="1200"/>
            </a:pPr>
            <a:r>
              <a:rPr lang="en">
                <a:uFill>
                  <a:noFill/>
                </a:uFill>
              </a:rPr>
              <a:t>Implement an effective user anomaly detection system to office environments and critical  workstations.</a:t>
            </a:r>
            <a:endParaRPr lang="en">
              <a:solidFill>
                <a:schemeClr val="hlink"/>
              </a:solidFill>
              <a:uFill>
                <a:noFill/>
              </a:uFill>
            </a:endParaRPr>
          </a:p>
          <a:p>
            <a:pPr marL="457200" lvl="0" indent="-304800" algn="l">
              <a:lnSpc>
                <a:spcPct val="114999"/>
              </a:lnSpc>
              <a:spcBef>
                <a:spcPts val="0"/>
              </a:spcBef>
              <a:spcAft>
                <a:spcPts val="0"/>
              </a:spcAft>
              <a:buSzPts val="1200"/>
              <a:buChar char="●"/>
            </a:pPr>
            <a:endParaRPr lang="en">
              <a:solidFill>
                <a:schemeClr val="hlink"/>
              </a:solidFill>
              <a:uFill>
                <a:noFill/>
              </a:uFill>
            </a:endParaRPr>
          </a:p>
          <a:p>
            <a:pPr indent="-304800">
              <a:lnSpc>
                <a:spcPct val="114999"/>
              </a:lnSpc>
              <a:buSzPts val="1200"/>
            </a:pPr>
            <a:r>
              <a:rPr lang="en">
                <a:solidFill>
                  <a:schemeClr val="hlink"/>
                </a:solidFill>
                <a:uFill>
                  <a:noFill/>
                </a:uFill>
              </a:rPr>
              <a:t>Use Artificial intelligence to face Challenging Information Technology market and improve analytical and critical thinking.</a:t>
            </a:r>
            <a:endParaRPr lang="en">
              <a:solidFill>
                <a:schemeClr val="hlink"/>
              </a:solidFill>
            </a:endParaRPr>
          </a:p>
          <a:p>
            <a:pPr indent="-304800">
              <a:lnSpc>
                <a:spcPct val="114999"/>
              </a:lnSpc>
              <a:buSzPts val="1200"/>
            </a:pPr>
            <a:endParaRPr lang="en-US">
              <a:uFill>
                <a:noFill/>
              </a:uFill>
            </a:endParaRPr>
          </a:p>
          <a:p>
            <a:pPr indent="-304800">
              <a:lnSpc>
                <a:spcPct val="114999"/>
              </a:lnSpc>
              <a:buSzPts val="1200"/>
            </a:pPr>
            <a:r>
              <a:rPr lang="en-US">
                <a:uFill>
                  <a:noFill/>
                </a:uFill>
              </a:rPr>
              <a:t>Developing a mechanism for managing authorized devices and creating a whitelist of approved devices to ensure only authorized devices are allowed in the office area.</a:t>
            </a:r>
            <a:endParaRPr lang="en">
              <a:uFill>
                <a:noFill/>
              </a:uFill>
            </a:endParaRPr>
          </a:p>
          <a:p>
            <a:pPr indent="-304800">
              <a:lnSpc>
                <a:spcPct val="114999"/>
              </a:lnSpc>
              <a:buSzPts val="1200"/>
            </a:pPr>
            <a:endParaRPr lang="en">
              <a:solidFill>
                <a:schemeClr val="hlink"/>
              </a:solidFill>
              <a:uFill>
                <a:noFill/>
              </a:uFill>
            </a:endParaRPr>
          </a:p>
          <a:p>
            <a:pPr indent="-304800">
              <a:lnSpc>
                <a:spcPct val="114999"/>
              </a:lnSpc>
              <a:buSzPts val="1200"/>
            </a:pPr>
            <a:r>
              <a:rPr lang="en">
                <a:solidFill>
                  <a:schemeClr val="hlink"/>
                </a:solidFill>
                <a:uFill>
                  <a:noFill/>
                </a:uFill>
              </a:rPr>
              <a:t>Extraordinary approach to surpass traditional security measures and introducing efficient  and </a:t>
            </a:r>
            <a:r>
              <a:rPr lang="en-GB">
                <a:solidFill>
                  <a:schemeClr val="hlink"/>
                </a:solidFill>
                <a:uFill>
                  <a:noFill/>
                </a:uFill>
              </a:rPr>
              <a:t>low-cost</a:t>
            </a:r>
            <a:r>
              <a:rPr lang="en">
                <a:solidFill>
                  <a:schemeClr val="hlink"/>
                </a:solidFill>
                <a:uFill>
                  <a:noFill/>
                </a:uFill>
              </a:rPr>
              <a:t> Security monitoring system while using </a:t>
            </a:r>
            <a:r>
              <a:rPr lang="en-US">
                <a:uFill>
                  <a:noFill/>
                </a:uFill>
              </a:rPr>
              <a:t>user-friendly interface for easier device management and control.</a:t>
            </a:r>
            <a:endParaRPr lang="en">
              <a:solidFill>
                <a:schemeClr val="hlink"/>
              </a:solidFill>
              <a:uFill>
                <a:noFill/>
              </a:uFill>
            </a:endParaRPr>
          </a:p>
          <a:p>
            <a:pPr indent="-304800">
              <a:lnSpc>
                <a:spcPct val="114999"/>
              </a:lnSpc>
              <a:buSzPts val="1200"/>
            </a:pPr>
            <a:endParaRPr lang="en">
              <a:solidFill>
                <a:schemeClr val="hlink"/>
              </a:solidFill>
              <a:uFill>
                <a:noFill/>
              </a:uFill>
            </a:endParaRPr>
          </a:p>
          <a:p>
            <a:pPr indent="-304800">
              <a:lnSpc>
                <a:spcPct val="114999"/>
              </a:lnSpc>
              <a:buSzPts val="1200"/>
            </a:pPr>
            <a:endParaRPr lang="en">
              <a:solidFill>
                <a:schemeClr val="hlink"/>
              </a:solidFill>
              <a:uFill>
                <a:noFill/>
              </a:uFill>
            </a:endParaRPr>
          </a:p>
          <a:p>
            <a:pPr indent="-304800">
              <a:lnSpc>
                <a:spcPct val="115000"/>
              </a:lnSpc>
              <a:buSzPts val="1200"/>
            </a:pPr>
            <a:endParaRPr lang="en-US">
              <a:solidFill>
                <a:schemeClr val="hlink"/>
              </a:solidFill>
            </a:endParaRPr>
          </a:p>
        </p:txBody>
      </p:sp>
      <p:sp>
        <p:nvSpPr>
          <p:cNvPr id="731" name="Google Shape;731;p50"/>
          <p:cNvSpPr txBox="1">
            <a:spLocks noGrp="1"/>
          </p:cNvSpPr>
          <p:nvPr>
            <p:ph type="title"/>
          </p:nvPr>
        </p:nvSpPr>
        <p:spPr>
          <a:xfrm>
            <a:off x="716613"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a:t>
            </a:r>
            <a:endParaRPr/>
          </a:p>
        </p:txBody>
      </p:sp>
      <p:grpSp>
        <p:nvGrpSpPr>
          <p:cNvPr id="732" name="Google Shape;732;p50"/>
          <p:cNvGrpSpPr/>
          <p:nvPr/>
        </p:nvGrpSpPr>
        <p:grpSpPr>
          <a:xfrm>
            <a:off x="7729505" y="477683"/>
            <a:ext cx="1326605" cy="1327321"/>
            <a:chOff x="6523105" y="5803858"/>
            <a:chExt cx="1326605" cy="1327321"/>
          </a:xfrm>
        </p:grpSpPr>
        <p:sp>
          <p:nvSpPr>
            <p:cNvPr id="733" name="Google Shape;733;p50"/>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2861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4"/>
          <p:cNvSpPr/>
          <p:nvPr/>
        </p:nvSpPr>
        <p:spPr>
          <a:xfrm flipH="1">
            <a:off x="7857105" y="741817"/>
            <a:ext cx="381771" cy="381735"/>
          </a:xfrm>
          <a:custGeom>
            <a:avLst/>
            <a:gdLst/>
            <a:ahLst/>
            <a:cxnLst/>
            <a:rect l="l" t="t" r="r" b="b"/>
            <a:pathLst>
              <a:path w="10664" h="10663" extrusionOk="0">
                <a:moveTo>
                  <a:pt x="692" y="4070"/>
                </a:moveTo>
                <a:lnTo>
                  <a:pt x="4091" y="692"/>
                </a:lnTo>
                <a:cubicBezTo>
                  <a:pt x="4782" y="0"/>
                  <a:pt x="5881" y="0"/>
                  <a:pt x="6573" y="692"/>
                </a:cubicBezTo>
                <a:lnTo>
                  <a:pt x="9971" y="4070"/>
                </a:lnTo>
                <a:cubicBezTo>
                  <a:pt x="10663" y="4762"/>
                  <a:pt x="10663" y="5881"/>
                  <a:pt x="9971" y="6573"/>
                </a:cubicBezTo>
                <a:lnTo>
                  <a:pt x="6573" y="9971"/>
                </a:lnTo>
                <a:cubicBezTo>
                  <a:pt x="5881" y="10663"/>
                  <a:pt x="4782" y="10663"/>
                  <a:pt x="4091" y="9971"/>
                </a:cubicBezTo>
                <a:lnTo>
                  <a:pt x="692" y="6573"/>
                </a:lnTo>
                <a:cubicBezTo>
                  <a:pt x="0" y="5881"/>
                  <a:pt x="0" y="4762"/>
                  <a:pt x="692" y="4070"/>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txBox="1">
            <a:spLocks noGrp="1"/>
          </p:cNvSpPr>
          <p:nvPr>
            <p:ph type="title"/>
          </p:nvPr>
        </p:nvSpPr>
        <p:spPr>
          <a:xfrm>
            <a:off x="4616889" y="2742818"/>
            <a:ext cx="4228145" cy="1101982"/>
          </a:xfrm>
          <a:prstGeom prst="rect">
            <a:avLst/>
          </a:prstGeom>
        </p:spPr>
        <p:txBody>
          <a:bodyPr spcFirstLastPara="1" wrap="square" lIns="91425" tIns="91425" rIns="91425" bIns="91425" anchor="ctr" anchorCtr="0">
            <a:noAutofit/>
          </a:bodyPr>
          <a:lstStyle/>
          <a:p>
            <a:r>
              <a:rPr lang="en-GB" sz="2800"/>
              <a:t>IT19130408</a:t>
            </a:r>
            <a:r>
              <a:rPr lang="en"/>
              <a:t> </a:t>
            </a:r>
            <a:br>
              <a:rPr lang="en"/>
            </a:br>
            <a:r>
              <a:rPr lang="en-GB" sz="3200" b="0" err="1">
                <a:solidFill>
                  <a:schemeClr val="accent3"/>
                </a:solidFill>
                <a:latin typeface="Bebas Neue"/>
                <a:ea typeface="Bebas Neue"/>
                <a:cs typeface="Bebas Neue"/>
                <a:sym typeface="Bebas Neue"/>
              </a:rPr>
              <a:t>Jathurshan</a:t>
            </a:r>
            <a:r>
              <a:rPr lang="en-GB" sz="3200" b="0">
                <a:solidFill>
                  <a:schemeClr val="accent3"/>
                </a:solidFill>
                <a:latin typeface="Bebas Neue"/>
                <a:ea typeface="Bebas Neue"/>
                <a:cs typeface="Bebas Neue"/>
                <a:sym typeface="Bebas Neue"/>
              </a:rPr>
              <a:t> S</a:t>
            </a:r>
            <a:br>
              <a:rPr lang="en-GB" sz="3200" b="0">
                <a:solidFill>
                  <a:schemeClr val="accent3"/>
                </a:solidFill>
                <a:latin typeface="Bebas Neue"/>
                <a:ea typeface="Bebas Neue"/>
                <a:cs typeface="Bebas Neue"/>
              </a:rPr>
            </a:br>
            <a:br>
              <a:rPr lang="en-GB" sz="3200" b="0">
                <a:latin typeface="Bebas Neue"/>
                <a:cs typeface="Bebas Neue"/>
              </a:rPr>
            </a:br>
            <a:r>
              <a:rPr lang="en-GB" sz="1400" b="0">
                <a:latin typeface="Inter" panose="020B0502030000000004" pitchFamily="34" charset="0"/>
                <a:ea typeface="Inter" panose="020B0502030000000004" pitchFamily="34" charset="0"/>
                <a:cs typeface="Bebas Neue"/>
              </a:rPr>
              <a:t>BSc (Hons) Degree in Information Technology (specialization in Computer Systems and Network Engineering)</a:t>
            </a:r>
            <a:endParaRPr lang="en-US" sz="1400" b="0">
              <a:solidFill>
                <a:srgbClr val="0065FA"/>
              </a:solidFill>
              <a:latin typeface="Inter" panose="020B0502030000000004" pitchFamily="34" charset="0"/>
              <a:ea typeface="Inter" panose="020B0502030000000004" pitchFamily="34" charset="0"/>
              <a:cs typeface="Bebas Neue"/>
            </a:endParaRPr>
          </a:p>
          <a:p>
            <a:br>
              <a:rPr lang="en-GB" sz="5900" b="0">
                <a:latin typeface="Bebas Neue"/>
                <a:ea typeface="Bebas Neue"/>
                <a:cs typeface="Bebas Neue"/>
              </a:rPr>
            </a:br>
            <a:endParaRPr sz="5900" b="0">
              <a:solidFill>
                <a:schemeClr val="accent3"/>
              </a:solidFill>
              <a:latin typeface="Bebas Neue"/>
              <a:ea typeface="Bebas Neue"/>
              <a:cs typeface="Bebas Neue"/>
            </a:endParaRPr>
          </a:p>
        </p:txBody>
      </p:sp>
      <p:sp>
        <p:nvSpPr>
          <p:cNvPr id="391" name="Google Shape;391;p34"/>
          <p:cNvSpPr txBox="1">
            <a:spLocks noGrp="1"/>
          </p:cNvSpPr>
          <p:nvPr>
            <p:ph type="title" idx="2"/>
          </p:nvPr>
        </p:nvSpPr>
        <p:spPr>
          <a:xfrm>
            <a:off x="6849310" y="706911"/>
            <a:ext cx="365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 name="Google Shape;391;p34">
            <a:extLst>
              <a:ext uri="{FF2B5EF4-FFF2-40B4-BE49-F238E27FC236}">
                <a16:creationId xmlns:a16="http://schemas.microsoft.com/office/drawing/2014/main" id="{F313353C-B5AA-A336-71BA-035BF1B91569}"/>
              </a:ext>
            </a:extLst>
          </p:cNvPr>
          <p:cNvSpPr txBox="1">
            <a:spLocks/>
          </p:cNvSpPr>
          <p:nvPr/>
        </p:nvSpPr>
        <p:spPr>
          <a:xfrm>
            <a:off x="4616889" y="742630"/>
            <a:ext cx="36582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Inter"/>
              <a:buNone/>
              <a:defRPr sz="6000" b="1" i="0" u="none" strike="noStrike" cap="none">
                <a:solidFill>
                  <a:schemeClr val="accent1"/>
                </a:solidFill>
                <a:latin typeface="Inter"/>
                <a:ea typeface="Inter"/>
                <a:cs typeface="Inter"/>
                <a:sym typeface="Inter"/>
              </a:defRPr>
            </a:lvl1pPr>
            <a:lvl2pPr marR="0" lvl="1"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9pPr>
          </a:lstStyle>
          <a:p>
            <a:r>
              <a:rPr lang="en" sz="2400"/>
              <a:t>COMPONENT</a:t>
            </a:r>
            <a:endParaRPr lang="en"/>
          </a:p>
        </p:txBody>
      </p:sp>
      <p:pic>
        <p:nvPicPr>
          <p:cNvPr id="5" name="Google Shape;392;p34">
            <a:extLst>
              <a:ext uri="{FF2B5EF4-FFF2-40B4-BE49-F238E27FC236}">
                <a16:creationId xmlns:a16="http://schemas.microsoft.com/office/drawing/2014/main" id="{5AC52DC2-423E-2926-1E6A-91C83925E74D}"/>
              </a:ext>
            </a:extLst>
          </p:cNvPr>
          <p:cNvPicPr preferRelativeResize="0">
            <a:picLocks noGrp="1"/>
          </p:cNvPicPr>
          <p:nvPr>
            <p:ph type="pic" idx="3"/>
          </p:nvPr>
        </p:nvPicPr>
        <p:blipFill rotWithShape="1">
          <a:blip r:embed="rId3"/>
          <a:srcRect b="24871"/>
          <a:stretch/>
        </p:blipFill>
        <p:spPr>
          <a:xfrm>
            <a:off x="1477900" y="932684"/>
            <a:ext cx="2836800" cy="2836800"/>
          </a:xfrm>
          <a:prstGeom prst="rect">
            <a:avLst/>
          </a:prstGeom>
          <a:ln w="127000" cap="sq">
            <a:solidFill>
              <a:srgbClr val="FF4E45"/>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3781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body" idx="1"/>
          </p:nvPr>
        </p:nvSpPr>
        <p:spPr>
          <a:xfrm>
            <a:off x="722313" y="1058812"/>
            <a:ext cx="7708500" cy="3299100"/>
          </a:xfrm>
          <a:prstGeom prst="rect">
            <a:avLst/>
          </a:prstGeom>
        </p:spPr>
        <p:txBody>
          <a:bodyPr spcFirstLastPara="1" wrap="square" lIns="91425" tIns="91425" rIns="91425" bIns="91425" anchor="t" anchorCtr="0">
            <a:noAutofit/>
          </a:bodyPr>
          <a:lstStyle/>
          <a:p>
            <a:pPr marL="0" indent="0" algn="ctr">
              <a:buNone/>
            </a:pPr>
            <a:r>
              <a:rPr lang="en" sz="4400" b="1"/>
              <a:t>Implement a real-time monitoring system for devices in an office environment</a:t>
            </a:r>
            <a:r>
              <a:rPr lang="en" sz="4400"/>
              <a:t> </a:t>
            </a:r>
            <a:endParaRPr lang="en-US" sz="4400"/>
          </a:p>
        </p:txBody>
      </p:sp>
      <p:grpSp>
        <p:nvGrpSpPr>
          <p:cNvPr id="732" name="Google Shape;732;p50"/>
          <p:cNvGrpSpPr/>
          <p:nvPr/>
        </p:nvGrpSpPr>
        <p:grpSpPr>
          <a:xfrm>
            <a:off x="7729505" y="477683"/>
            <a:ext cx="1326605" cy="1327321"/>
            <a:chOff x="6523105" y="5803858"/>
            <a:chExt cx="1326605" cy="1327321"/>
          </a:xfrm>
        </p:grpSpPr>
        <p:sp>
          <p:nvSpPr>
            <p:cNvPr id="733" name="Google Shape;733;p50"/>
            <p:cNvSpPr/>
            <p:nvPr/>
          </p:nvSpPr>
          <p:spPr>
            <a:xfrm>
              <a:off x="6523105" y="5803858"/>
              <a:ext cx="1326605" cy="1327321"/>
            </a:xfrm>
            <a:custGeom>
              <a:avLst/>
              <a:gdLst/>
              <a:ahLst/>
              <a:cxnLst/>
              <a:rect l="l" t="t" r="r" b="b"/>
              <a:pathLst>
                <a:path w="37056" h="37076" extrusionOk="0">
                  <a:moveTo>
                    <a:pt x="2402" y="14204"/>
                  </a:moveTo>
                  <a:lnTo>
                    <a:pt x="14184" y="2422"/>
                  </a:lnTo>
                  <a:cubicBezTo>
                    <a:pt x="16585" y="1"/>
                    <a:pt x="20472" y="1"/>
                    <a:pt x="22873" y="2422"/>
                  </a:cubicBezTo>
                  <a:lnTo>
                    <a:pt x="34654" y="14204"/>
                  </a:lnTo>
                  <a:cubicBezTo>
                    <a:pt x="37056" y="16605"/>
                    <a:pt x="37056" y="20471"/>
                    <a:pt x="34654" y="22872"/>
                  </a:cubicBezTo>
                  <a:lnTo>
                    <a:pt x="22873" y="34675"/>
                  </a:lnTo>
                  <a:cubicBezTo>
                    <a:pt x="20472" y="37076"/>
                    <a:pt x="16585" y="37076"/>
                    <a:pt x="14184" y="34675"/>
                  </a:cubicBezTo>
                  <a:lnTo>
                    <a:pt x="2402" y="22872"/>
                  </a:lnTo>
                  <a:cubicBezTo>
                    <a:pt x="1" y="20471"/>
                    <a:pt x="1" y="16605"/>
                    <a:pt x="2402" y="14204"/>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19050"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883718" y="6179758"/>
              <a:ext cx="585724" cy="585724"/>
            </a:xfrm>
            <a:custGeom>
              <a:avLst/>
              <a:gdLst/>
              <a:ahLst/>
              <a:cxnLst/>
              <a:rect l="l" t="t" r="r" b="b"/>
              <a:pathLst>
                <a:path w="16361" h="16361" extrusionOk="0">
                  <a:moveTo>
                    <a:pt x="1059" y="6247"/>
                  </a:moveTo>
                  <a:lnTo>
                    <a:pt x="6268" y="1059"/>
                  </a:lnTo>
                  <a:cubicBezTo>
                    <a:pt x="7326" y="0"/>
                    <a:pt x="9035" y="0"/>
                    <a:pt x="10114" y="1059"/>
                  </a:cubicBezTo>
                  <a:lnTo>
                    <a:pt x="15303" y="6247"/>
                  </a:lnTo>
                  <a:cubicBezTo>
                    <a:pt x="16361" y="7326"/>
                    <a:pt x="16361" y="9035"/>
                    <a:pt x="15303" y="10093"/>
                  </a:cubicBezTo>
                  <a:lnTo>
                    <a:pt x="10114" y="15303"/>
                  </a:lnTo>
                  <a:cubicBezTo>
                    <a:pt x="9035" y="16361"/>
                    <a:pt x="7326" y="16361"/>
                    <a:pt x="6268" y="15303"/>
                  </a:cubicBezTo>
                  <a:lnTo>
                    <a:pt x="1059" y="10093"/>
                  </a:lnTo>
                  <a:cubicBezTo>
                    <a:pt x="0" y="9035"/>
                    <a:pt x="0" y="7326"/>
                    <a:pt x="1059" y="6247"/>
                  </a:cubicBezTo>
                  <a:close/>
                </a:path>
              </a:pathLst>
            </a:custGeom>
            <a:gradFill>
              <a:gsLst>
                <a:gs pos="0">
                  <a:schemeClr val="lt2"/>
                </a:gs>
                <a:gs pos="100000">
                  <a:schemeClr val="accent1"/>
                </a:gs>
              </a:gsLst>
              <a:lin ang="10800025" scaled="0"/>
            </a:gradFill>
            <a:ln w="500" cap="flat" cmpd="sng">
              <a:solidFill>
                <a:srgbClr val="CD4489"/>
              </a:solidFill>
              <a:prstDash val="solid"/>
              <a:miter lim="20348"/>
              <a:headEnd type="none" w="sm" len="sm"/>
              <a:tailEnd type="none" w="sm" len="sm"/>
            </a:ln>
            <a:effectLst>
              <a:outerShdw blurRad="171450" dist="66675" dir="1620000" algn="bl" rotWithShape="0">
                <a:schemeClr val="accent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55703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4990E9-ED69-AB95-BA57-8C0A240A19ED}"/>
              </a:ext>
            </a:extLst>
          </p:cNvPr>
          <p:cNvSpPr>
            <a:spLocks noGrp="1"/>
          </p:cNvSpPr>
          <p:nvPr>
            <p:ph type="body" idx="1"/>
          </p:nvPr>
        </p:nvSpPr>
        <p:spPr>
          <a:xfrm>
            <a:off x="714375" y="938758"/>
            <a:ext cx="8342507" cy="2298975"/>
          </a:xfrm>
        </p:spPr>
        <p:txBody>
          <a:bodyPr/>
          <a:lstStyle/>
          <a:p>
            <a:r>
              <a:rPr lang="en-US" sz="2400"/>
              <a:t>The security of office environments is a critical concern.</a:t>
            </a:r>
          </a:p>
          <a:p>
            <a:r>
              <a:rPr lang="en-US" sz="2400"/>
              <a:t>Miss placement of devices is a common problem.</a:t>
            </a:r>
          </a:p>
          <a:p>
            <a:r>
              <a:rPr lang="en-US" sz="2400"/>
              <a:t>Traditional security measures are expensive and ineffective.</a:t>
            </a:r>
          </a:p>
          <a:p>
            <a:pPr marL="114300" indent="0">
              <a:buNone/>
            </a:pPr>
            <a:endParaRPr lang="en-US" sz="2400"/>
          </a:p>
        </p:txBody>
      </p:sp>
      <p:sp>
        <p:nvSpPr>
          <p:cNvPr id="3" name="Title 2">
            <a:extLst>
              <a:ext uri="{FF2B5EF4-FFF2-40B4-BE49-F238E27FC236}">
                <a16:creationId xmlns:a16="http://schemas.microsoft.com/office/drawing/2014/main" id="{CF10E408-5696-F9C8-D1E6-E43D8551D4BE}"/>
              </a:ext>
            </a:extLst>
          </p:cNvPr>
          <p:cNvSpPr>
            <a:spLocks noGrp="1"/>
          </p:cNvSpPr>
          <p:nvPr>
            <p:ph type="title"/>
          </p:nvPr>
        </p:nvSpPr>
        <p:spPr>
          <a:xfrm>
            <a:off x="716613" y="226545"/>
            <a:ext cx="7704000" cy="572700"/>
          </a:xfrm>
        </p:spPr>
        <p:txBody>
          <a:bodyPr/>
          <a:lstStyle/>
          <a:p>
            <a:r>
              <a:rPr lang="en-US" b="0"/>
              <a:t>Background </a:t>
            </a:r>
            <a:endParaRPr lang="en-US"/>
          </a:p>
          <a:p>
            <a:endParaRPr lang="en-US"/>
          </a:p>
        </p:txBody>
      </p:sp>
      <p:sp>
        <p:nvSpPr>
          <p:cNvPr id="4" name="TextBox 3">
            <a:extLst>
              <a:ext uri="{FF2B5EF4-FFF2-40B4-BE49-F238E27FC236}">
                <a16:creationId xmlns:a16="http://schemas.microsoft.com/office/drawing/2014/main" id="{10A12BB7-6E46-F254-4233-00F6C136F195}"/>
              </a:ext>
            </a:extLst>
          </p:cNvPr>
          <p:cNvSpPr txBox="1"/>
          <p:nvPr/>
        </p:nvSpPr>
        <p:spPr>
          <a:xfrm>
            <a:off x="1142999" y="3167806"/>
            <a:ext cx="6998641"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FF0000"/>
                </a:solidFill>
              </a:rPr>
              <a:t>Implementation of a real-time monitoring system using image processing for devices in an office environment can help to improve the security of the environment.</a:t>
            </a:r>
            <a:r>
              <a:rPr lang="en-US"/>
              <a:t> </a:t>
            </a:r>
          </a:p>
          <a:p>
            <a:pPr algn="l"/>
            <a:endParaRPr lang="en-US"/>
          </a:p>
        </p:txBody>
      </p:sp>
    </p:spTree>
    <p:extLst>
      <p:ext uri="{BB962C8B-B14F-4D97-AF65-F5344CB8AC3E}">
        <p14:creationId xmlns:p14="http://schemas.microsoft.com/office/powerpoint/2010/main" val="36148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9F9A82-AAEC-79FA-FDE7-6496C8FBF8FF}"/>
              </a:ext>
            </a:extLst>
          </p:cNvPr>
          <p:cNvSpPr>
            <a:spLocks noGrp="1"/>
          </p:cNvSpPr>
          <p:nvPr>
            <p:ph type="body" idx="1"/>
          </p:nvPr>
        </p:nvSpPr>
        <p:spPr>
          <a:xfrm>
            <a:off x="714375" y="1289000"/>
            <a:ext cx="7708500" cy="1203600"/>
          </a:xfrm>
        </p:spPr>
        <p:txBody>
          <a:bodyPr/>
          <a:lstStyle/>
          <a:p>
            <a:pPr marL="114300" indent="0">
              <a:buNone/>
            </a:pPr>
            <a:r>
              <a:rPr lang="en-US" sz="2000"/>
              <a:t>The lack of an accurate and reliable real-time device detection and monitoring system for IoT devices in office environments using image processing and machine learning.</a:t>
            </a:r>
          </a:p>
          <a:p>
            <a:pPr marL="114300" indent="0">
              <a:buNone/>
            </a:pPr>
            <a:endParaRPr lang="en-US"/>
          </a:p>
        </p:txBody>
      </p:sp>
      <p:sp>
        <p:nvSpPr>
          <p:cNvPr id="3" name="Title 2">
            <a:extLst>
              <a:ext uri="{FF2B5EF4-FFF2-40B4-BE49-F238E27FC236}">
                <a16:creationId xmlns:a16="http://schemas.microsoft.com/office/drawing/2014/main" id="{B30159F2-5826-0D79-2638-BC67D4CFEBA0}"/>
              </a:ext>
            </a:extLst>
          </p:cNvPr>
          <p:cNvSpPr>
            <a:spLocks noGrp="1"/>
          </p:cNvSpPr>
          <p:nvPr>
            <p:ph type="title"/>
          </p:nvPr>
        </p:nvSpPr>
        <p:spPr/>
        <p:txBody>
          <a:bodyPr/>
          <a:lstStyle/>
          <a:p>
            <a:r>
              <a:rPr lang="en-US" b="0"/>
              <a:t>Research Problem </a:t>
            </a:r>
            <a:endParaRPr lang="en-US"/>
          </a:p>
          <a:p>
            <a:endParaRPr lang="en-US"/>
          </a:p>
        </p:txBody>
      </p:sp>
      <p:sp>
        <p:nvSpPr>
          <p:cNvPr id="5" name="Text Placeholder 1">
            <a:extLst>
              <a:ext uri="{FF2B5EF4-FFF2-40B4-BE49-F238E27FC236}">
                <a16:creationId xmlns:a16="http://schemas.microsoft.com/office/drawing/2014/main" id="{593DA7FF-DE44-CA23-FA88-BD758B31DD79}"/>
              </a:ext>
            </a:extLst>
          </p:cNvPr>
          <p:cNvSpPr txBox="1">
            <a:spLocks/>
          </p:cNvSpPr>
          <p:nvPr/>
        </p:nvSpPr>
        <p:spPr>
          <a:xfrm>
            <a:off x="730250" y="3424187"/>
            <a:ext cx="7708500" cy="120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Inter"/>
              <a:buChar char="●"/>
              <a:defRPr sz="1200" b="0" i="0" u="none" strike="noStrike" cap="none">
                <a:solidFill>
                  <a:schemeClr val="dk1"/>
                </a:solidFill>
                <a:latin typeface="Inter"/>
                <a:ea typeface="Inter"/>
                <a:cs typeface="Inter"/>
                <a:sym typeface="Inter"/>
              </a:defRPr>
            </a:lvl1pPr>
            <a:lvl2pPr marL="914400" marR="0" lvl="1"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2pPr>
            <a:lvl3pPr marL="1371600" marR="0" lvl="2"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3pPr>
            <a:lvl4pPr marL="1828800" marR="0" lvl="3"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4pPr>
            <a:lvl5pPr marL="2286000" marR="0" lvl="4"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5pPr>
            <a:lvl6pPr marL="2743200" marR="0" lvl="5"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6pPr>
            <a:lvl7pPr marL="3200400" marR="0" lvl="6"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7pPr>
            <a:lvl8pPr marL="3657600" marR="0" lvl="7"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8pPr>
            <a:lvl9pPr marL="4114800" marR="0" lvl="8"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9pPr>
          </a:lstStyle>
          <a:p>
            <a:pPr marL="114300" indent="0">
              <a:buFont typeface="Inter"/>
              <a:buNone/>
            </a:pPr>
            <a:r>
              <a:rPr lang="en-US" sz="2000" b="0" i="0" kern="1200">
                <a:solidFill>
                  <a:schemeClr val="tx1"/>
                </a:solidFill>
                <a:latin typeface="Söhne"/>
                <a:ea typeface="+mn-ea"/>
                <a:cs typeface="+mn-cs"/>
              </a:rPr>
              <a:t>How can image processing and machine learning techniques be used to develop an accurate and reliable real-time device detection and monitoring system for IoT devices in office environments, and how effective is this system in detecting unauthorized and missing devices?</a:t>
            </a:r>
            <a:endParaRPr lang="en-US" sz="2000">
              <a:solidFill>
                <a:schemeClr val="tx1"/>
              </a:solidFill>
            </a:endParaRPr>
          </a:p>
        </p:txBody>
      </p:sp>
      <p:sp>
        <p:nvSpPr>
          <p:cNvPr id="7" name="Title 2">
            <a:extLst>
              <a:ext uri="{FF2B5EF4-FFF2-40B4-BE49-F238E27FC236}">
                <a16:creationId xmlns:a16="http://schemas.microsoft.com/office/drawing/2014/main" id="{9F125E62-691A-98A3-9C51-A515C4FB863F}"/>
              </a:ext>
            </a:extLst>
          </p:cNvPr>
          <p:cNvSpPr txBox="1">
            <a:spLocks/>
          </p:cNvSpPr>
          <p:nvPr/>
        </p:nvSpPr>
        <p:spPr>
          <a:xfrm>
            <a:off x="732488" y="284691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Inter"/>
              <a:buNone/>
              <a:defRPr sz="32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0"/>
              <a:t>Research Question</a:t>
            </a:r>
            <a:endParaRPr lang="en-US"/>
          </a:p>
          <a:p>
            <a:endParaRPr lang="en-US" b="0"/>
          </a:p>
        </p:txBody>
      </p:sp>
    </p:spTree>
    <p:extLst>
      <p:ext uri="{BB962C8B-B14F-4D97-AF65-F5344CB8AC3E}">
        <p14:creationId xmlns:p14="http://schemas.microsoft.com/office/powerpoint/2010/main" val="60617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5" name="Google Shape;445;p37"/>
          <p:cNvSpPr txBox="1">
            <a:spLocks noGrp="1"/>
          </p:cNvSpPr>
          <p:nvPr>
            <p:ph type="subTitle" idx="5"/>
          </p:nvPr>
        </p:nvSpPr>
        <p:spPr>
          <a:xfrm>
            <a:off x="883337" y="1955612"/>
            <a:ext cx="2811000" cy="377100"/>
          </a:xfrm>
          <a:prstGeom prst="rect">
            <a:avLst/>
          </a:prstGeom>
        </p:spPr>
        <p:txBody>
          <a:bodyPr spcFirstLastPara="1" wrap="square" lIns="91425" tIns="91425" rIns="91425" bIns="91425" anchor="ctr" anchorCtr="0">
            <a:noAutofit/>
          </a:bodyPr>
          <a:lstStyle/>
          <a:p>
            <a:r>
              <a:rPr lang="en" b="1"/>
              <a:t>Main Objective</a:t>
            </a:r>
            <a:endParaRPr lang="en-US"/>
          </a:p>
          <a:p>
            <a:pPr marL="0" lvl="0" indent="0" algn="l">
              <a:spcBef>
                <a:spcPts val="0"/>
              </a:spcBef>
              <a:spcAft>
                <a:spcPts val="0"/>
              </a:spcAft>
              <a:buNone/>
            </a:pPr>
            <a:endParaRPr lang="en"/>
          </a:p>
        </p:txBody>
      </p:sp>
      <p:sp>
        <p:nvSpPr>
          <p:cNvPr id="447" name="Google Shape;447;p37"/>
          <p:cNvSpPr txBox="1">
            <a:spLocks noGrp="1"/>
          </p:cNvSpPr>
          <p:nvPr>
            <p:ph type="title"/>
          </p:nvPr>
        </p:nvSpPr>
        <p:spPr>
          <a:xfrm>
            <a:off x="616812" y="2751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sp>
        <p:nvSpPr>
          <p:cNvPr id="449" name="Google Shape;449;p37"/>
          <p:cNvSpPr txBox="1">
            <a:spLocks noGrp="1"/>
          </p:cNvSpPr>
          <p:nvPr>
            <p:ph type="subTitle" idx="1"/>
          </p:nvPr>
        </p:nvSpPr>
        <p:spPr>
          <a:xfrm>
            <a:off x="481502" y="2834154"/>
            <a:ext cx="3418217" cy="1080942"/>
          </a:xfrm>
          <a:prstGeom prst="rect">
            <a:avLst/>
          </a:prstGeom>
        </p:spPr>
        <p:txBody>
          <a:bodyPr spcFirstLastPara="1" wrap="square" lIns="91425" tIns="91425" rIns="91425" bIns="91425" anchor="ctr" anchorCtr="0">
            <a:noAutofit/>
          </a:bodyPr>
          <a:lstStyle/>
          <a:p>
            <a:r>
              <a:rPr lang="en"/>
              <a:t>      </a:t>
            </a:r>
            <a:r>
              <a:rPr lang="en" sz="2000"/>
              <a:t> Design and implement a real-time monitoring system using image processing and machine learning for devices in an office environment.</a:t>
            </a:r>
            <a:endParaRPr lang="en-US" sz="2000"/>
          </a:p>
          <a:p>
            <a:pPr marL="0" lvl="0" indent="0" algn="l">
              <a:spcBef>
                <a:spcPts val="0"/>
              </a:spcBef>
              <a:spcAft>
                <a:spcPts val="0"/>
              </a:spcAft>
              <a:buNone/>
            </a:pPr>
            <a:endParaRPr lang="en"/>
          </a:p>
        </p:txBody>
      </p:sp>
      <p:sp>
        <p:nvSpPr>
          <p:cNvPr id="450" name="Google Shape;450;p37"/>
          <p:cNvSpPr txBox="1">
            <a:spLocks noGrp="1"/>
          </p:cNvSpPr>
          <p:nvPr>
            <p:ph type="subTitle" idx="2"/>
          </p:nvPr>
        </p:nvSpPr>
        <p:spPr>
          <a:xfrm>
            <a:off x="4065364" y="1881654"/>
            <a:ext cx="4798351" cy="1491707"/>
          </a:xfrm>
          <a:prstGeom prst="rect">
            <a:avLst/>
          </a:prstGeom>
        </p:spPr>
        <p:txBody>
          <a:bodyPr spcFirstLastPara="1" wrap="square" lIns="91425" tIns="91425" rIns="91425" bIns="91425" anchor="t" anchorCtr="0">
            <a:noAutofit/>
          </a:bodyPr>
          <a:lstStyle/>
          <a:p>
            <a:pPr>
              <a:buFont typeface="Arial"/>
              <a:buChar char="•"/>
            </a:pPr>
            <a:r>
              <a:rPr lang="en" sz="1800"/>
              <a:t>Identify the key factors that can influence the design and effectiveness</a:t>
            </a:r>
            <a:endParaRPr lang="en-US" sz="1800"/>
          </a:p>
          <a:p>
            <a:pPr>
              <a:buFont typeface="Arial"/>
              <a:buChar char="•"/>
            </a:pPr>
            <a:r>
              <a:rPr lang="en" sz="1800"/>
              <a:t>Identify the limitations and potential areas for improvement</a:t>
            </a:r>
          </a:p>
          <a:p>
            <a:pPr>
              <a:buFont typeface="Arial"/>
              <a:buChar char="•"/>
            </a:pPr>
            <a:r>
              <a:rPr lang="en" sz="1800"/>
              <a:t>Conduct experiments to evaluate the effectiveness of the system</a:t>
            </a:r>
          </a:p>
          <a:p>
            <a:pPr>
              <a:buFont typeface="Arial"/>
              <a:buChar char="•"/>
            </a:pPr>
            <a:r>
              <a:rPr lang="en" sz="1800"/>
              <a:t>Compare the performance with existing systems </a:t>
            </a:r>
          </a:p>
          <a:p>
            <a:pPr>
              <a:buFont typeface="Arial"/>
              <a:buChar char="•"/>
            </a:pPr>
            <a:r>
              <a:rPr lang="en" sz="1800"/>
              <a:t>Provide recommendations for the enhancing office security</a:t>
            </a:r>
          </a:p>
          <a:p>
            <a:pPr marL="0" lvl="0" indent="0" algn="l">
              <a:spcBef>
                <a:spcPts val="0"/>
              </a:spcBef>
              <a:spcAft>
                <a:spcPts val="0"/>
              </a:spcAft>
              <a:buNone/>
            </a:pPr>
            <a:endParaRPr lang="en" sz="1800"/>
          </a:p>
        </p:txBody>
      </p:sp>
      <p:sp>
        <p:nvSpPr>
          <p:cNvPr id="451" name="Google Shape;451;p37"/>
          <p:cNvSpPr txBox="1">
            <a:spLocks noGrp="1"/>
          </p:cNvSpPr>
          <p:nvPr>
            <p:ph type="subTitle" idx="7"/>
          </p:nvPr>
        </p:nvSpPr>
        <p:spPr>
          <a:xfrm>
            <a:off x="5295649" y="1646050"/>
            <a:ext cx="2811000" cy="377100"/>
          </a:xfrm>
          <a:prstGeom prst="rect">
            <a:avLst/>
          </a:prstGeom>
        </p:spPr>
        <p:txBody>
          <a:bodyPr spcFirstLastPara="1" wrap="square" lIns="91425" tIns="91425" rIns="91425" bIns="91425" anchor="ctr" anchorCtr="0">
            <a:noAutofit/>
          </a:bodyPr>
          <a:lstStyle/>
          <a:p>
            <a:r>
              <a:rPr lang="en" b="1"/>
              <a:t>Sub Objectives</a:t>
            </a:r>
            <a:endParaRPr lang="en-US"/>
          </a:p>
          <a:p>
            <a:pPr marL="0" lvl="0" indent="0" algn="l">
              <a:spcBef>
                <a:spcPts val="0"/>
              </a:spcBef>
              <a:spcAft>
                <a:spcPts val="0"/>
              </a:spcAft>
              <a:buNone/>
            </a:pPr>
            <a:endParaRPr lang="en"/>
          </a:p>
        </p:txBody>
      </p:sp>
      <p:sp>
        <p:nvSpPr>
          <p:cNvPr id="453" name="Google Shape;453;p37"/>
          <p:cNvSpPr/>
          <p:nvPr/>
        </p:nvSpPr>
        <p:spPr>
          <a:xfrm flipH="1">
            <a:off x="59520" y="1506435"/>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flipH="1">
            <a:off x="4607707" y="1244498"/>
            <a:ext cx="775142" cy="774390"/>
          </a:xfrm>
          <a:custGeom>
            <a:avLst/>
            <a:gdLst/>
            <a:ahLst/>
            <a:cxnLst/>
            <a:rect l="l" t="t" r="r" b="b"/>
            <a:pathLst>
              <a:path w="21652" h="21631" extrusionOk="0">
                <a:moveTo>
                  <a:pt x="1405" y="8282"/>
                </a:moveTo>
                <a:lnTo>
                  <a:pt x="8283" y="1404"/>
                </a:lnTo>
                <a:cubicBezTo>
                  <a:pt x="9687" y="0"/>
                  <a:pt x="11945" y="0"/>
                  <a:pt x="13349" y="1404"/>
                </a:cubicBezTo>
                <a:lnTo>
                  <a:pt x="20248" y="8282"/>
                </a:lnTo>
                <a:cubicBezTo>
                  <a:pt x="21652" y="9686"/>
                  <a:pt x="21652" y="11945"/>
                  <a:pt x="20248" y="13349"/>
                </a:cubicBezTo>
                <a:lnTo>
                  <a:pt x="13349" y="20227"/>
                </a:lnTo>
                <a:cubicBezTo>
                  <a:pt x="11945" y="21631"/>
                  <a:pt x="9687" y="21631"/>
                  <a:pt x="8283" y="20227"/>
                </a:cubicBezTo>
                <a:lnTo>
                  <a:pt x="1405" y="13349"/>
                </a:lnTo>
                <a:cubicBezTo>
                  <a:pt x="1" y="11945"/>
                  <a:pt x="1" y="9686"/>
                  <a:pt x="1405" y="8282"/>
                </a:cubicBezTo>
                <a:close/>
              </a:path>
            </a:pathLst>
          </a:custGeom>
          <a:gradFill>
            <a:gsLst>
              <a:gs pos="0">
                <a:schemeClr val="lt2"/>
              </a:gs>
              <a:gs pos="100000">
                <a:schemeClr val="accent1"/>
              </a:gs>
            </a:gsLst>
            <a:lin ang="10800025" scaled="0"/>
          </a:gradFill>
          <a:ln>
            <a:noFill/>
          </a:ln>
          <a:effectLst>
            <a:outerShdw blurRad="100013" dist="19050" dir="7440000" algn="bl" rotWithShape="0">
              <a:schemeClr val="accen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7"/>
          <p:cNvGrpSpPr/>
          <p:nvPr/>
        </p:nvGrpSpPr>
        <p:grpSpPr>
          <a:xfrm>
            <a:off x="4826316" y="1416243"/>
            <a:ext cx="353803" cy="351496"/>
            <a:chOff x="580725" y="3617925"/>
            <a:chExt cx="299325" cy="297375"/>
          </a:xfrm>
        </p:grpSpPr>
        <p:sp>
          <p:nvSpPr>
            <p:cNvPr id="458" name="Google Shape;458;p3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37"/>
          <p:cNvGrpSpPr/>
          <p:nvPr/>
        </p:nvGrpSpPr>
        <p:grpSpPr>
          <a:xfrm>
            <a:off x="272052" y="1709660"/>
            <a:ext cx="350079" cy="350079"/>
            <a:chOff x="2037825" y="3254050"/>
            <a:chExt cx="296175" cy="296175"/>
          </a:xfrm>
        </p:grpSpPr>
        <p:sp>
          <p:nvSpPr>
            <p:cNvPr id="476" name="Google Shape;476;p3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1858757"/>
      </p:ext>
    </p:extLst>
  </p:cSld>
  <p:clrMapOvr>
    <a:masterClrMapping/>
  </p:clrMapOvr>
</p:sld>
</file>

<file path=ppt/theme/theme1.xml><?xml version="1.0" encoding="utf-8"?>
<a:theme xmlns:a="http://schemas.openxmlformats.org/drawingml/2006/main" name="Brand Guidelines Renovation Project Proposal by Slidesgo">
  <a:themeElements>
    <a:clrScheme name="Simple Light">
      <a:dk1>
        <a:srgbClr val="1B1B1B"/>
      </a:dk1>
      <a:lt1>
        <a:srgbClr val="FFFFFF"/>
      </a:lt1>
      <a:dk2>
        <a:srgbClr val="001894"/>
      </a:dk2>
      <a:lt2>
        <a:srgbClr val="FF4E45"/>
      </a:lt2>
      <a:accent1>
        <a:srgbClr val="9B3BCE"/>
      </a:accent1>
      <a:accent2>
        <a:srgbClr val="FFAF7E"/>
      </a:accent2>
      <a:accent3>
        <a:srgbClr val="0065FA"/>
      </a:accent3>
      <a:accent4>
        <a:srgbClr val="CEE4E9"/>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25</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Brand Guidelines Renovation Project Proposal by Slidesgo</vt:lpstr>
      <vt:lpstr>MisplaceX Project Progress  </vt:lpstr>
      <vt:lpstr>TEAM MEMBERS</vt:lpstr>
      <vt:lpstr>RESEARCH PROBLEM</vt:lpstr>
      <vt:lpstr>OBJECTIVE</vt:lpstr>
      <vt:lpstr>IT19130408  Jathurshan S  BSc (Hons) Degree in Information Technology (specialization in Computer Systems and Network Engineering)  </vt:lpstr>
      <vt:lpstr>PowerPoint Presentation</vt:lpstr>
      <vt:lpstr>Background  </vt:lpstr>
      <vt:lpstr>Research Problem  </vt:lpstr>
      <vt:lpstr>OBJECTIVES</vt:lpstr>
      <vt:lpstr>OVERVIEW DIAGRAM</vt:lpstr>
      <vt:lpstr>Current Progress</vt:lpstr>
      <vt:lpstr>Future Progress</vt:lpstr>
      <vt:lpstr>IT19108100  Herath H.M.C.S.B </vt:lpstr>
      <vt:lpstr>INTRODUCTION</vt:lpstr>
      <vt:lpstr>RESEARCH GAP</vt:lpstr>
      <vt:lpstr>Main Objective</vt:lpstr>
      <vt:lpstr>OVERVIEW DIAGRAM</vt:lpstr>
      <vt:lpstr>Current Progress – Dashboard</vt:lpstr>
      <vt:lpstr>Current Progress – Manage Devices</vt:lpstr>
      <vt:lpstr>Current Progress</vt:lpstr>
      <vt:lpstr>Current Progress - Algorithm</vt:lpstr>
      <vt:lpstr>IT20028046  Gunathilaka S.B.M.B.S.A  </vt:lpstr>
      <vt:lpstr>Target problem</vt:lpstr>
      <vt:lpstr>Current Progress</vt:lpstr>
      <vt:lpstr>Prototype 1</vt:lpstr>
      <vt:lpstr>Prototype 2</vt:lpstr>
      <vt:lpstr>Prototype 3</vt:lpstr>
      <vt:lpstr>Future Progress</vt:lpstr>
      <vt:lpstr>IT20110802  Jasin Arachchi K.T </vt:lpstr>
      <vt:lpstr>INTRODUCTION</vt:lpstr>
      <vt:lpstr>Novelty</vt:lpstr>
      <vt:lpstr>OBJECTIVES</vt:lpstr>
      <vt:lpstr>OVERVIEW DIAGRAM &amp; CONFIGURATIONS.  </vt:lpstr>
      <vt:lpstr>Configurations   </vt:lpstr>
      <vt:lpstr>PowerPoint Presentation</vt:lpstr>
      <vt:lpstr>Current Progress</vt:lpstr>
      <vt:lpstr>Future Progress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MisplaceX PROJECT PROPOSAL</dc:title>
  <cp:revision>2</cp:revision>
  <dcterms:modified xsi:type="dcterms:W3CDTF">2023-11-09T09:35:53Z</dcterms:modified>
</cp:coreProperties>
</file>